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64" r:id="rId6"/>
    <p:sldId id="325" r:id="rId7"/>
    <p:sldId id="334" r:id="rId8"/>
    <p:sldId id="33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A8164-D439-40BA-AE70-AB2DF2245795}" v="818" dt="2023-05-31T20:19:13.711"/>
    <p1510:client id="{3887904B-04D6-DABB-1997-EB5B7FC588FF}" v="3" dt="2023-05-30T22:32:33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941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f046f406e67534a33210a40e9bbdb544dc2c31d6a58461dee2c3a5108fd53e84::" providerId="AD" clId="Web-{3887904B-04D6-DABB-1997-EB5B7FC588FF}"/>
    <pc:docChg chg="modSld">
      <pc:chgData name="Guest User" userId="S::urn:spo:anon#f046f406e67534a33210a40e9bbdb544dc2c31d6a58461dee2c3a5108fd53e84::" providerId="AD" clId="Web-{3887904B-04D6-DABB-1997-EB5B7FC588FF}" dt="2023-05-30T22:32:31.583" v="1" actId="20577"/>
      <pc:docMkLst>
        <pc:docMk/>
      </pc:docMkLst>
      <pc:sldChg chg="modSp">
        <pc:chgData name="Guest User" userId="S::urn:spo:anon#f046f406e67534a33210a40e9bbdb544dc2c31d6a58461dee2c3a5108fd53e84::" providerId="AD" clId="Web-{3887904B-04D6-DABB-1997-EB5B7FC588FF}" dt="2023-05-30T22:32:31.583" v="1" actId="20577"/>
        <pc:sldMkLst>
          <pc:docMk/>
          <pc:sldMk cId="2761322257" sldId="325"/>
        </pc:sldMkLst>
        <pc:spChg chg="mod">
          <ac:chgData name="Guest User" userId="S::urn:spo:anon#f046f406e67534a33210a40e9bbdb544dc2c31d6a58461dee2c3a5108fd53e84::" providerId="AD" clId="Web-{3887904B-04D6-DABB-1997-EB5B7FC588FF}" dt="2023-05-30T22:32:31.583" v="1" actId="20577"/>
          <ac:spMkLst>
            <pc:docMk/>
            <pc:sldMk cId="2761322257" sldId="325"/>
            <ac:spMk id="8" creationId="{78DCBA84-6B3F-49F4-B31F-5CDA39446566}"/>
          </ac:spMkLst>
        </pc:spChg>
      </pc:sldChg>
    </pc:docChg>
  </pc:docChgLst>
  <pc:docChgLst>
    <pc:chgData name="Michael Johnson" userId="cf2891c1-6dd0-41fe-9ac0-dbf27b384d98" providerId="ADAL" clId="{29DA8164-D439-40BA-AE70-AB2DF2245795}"/>
    <pc:docChg chg="custSel modSld">
      <pc:chgData name="Michael Johnson" userId="cf2891c1-6dd0-41fe-9ac0-dbf27b384d98" providerId="ADAL" clId="{29DA8164-D439-40BA-AE70-AB2DF2245795}" dt="2023-05-31T20:19:13.711" v="836" actId="20577"/>
      <pc:docMkLst>
        <pc:docMk/>
      </pc:docMkLst>
      <pc:sldChg chg="addSp delSp modSp mod">
        <pc:chgData name="Michael Johnson" userId="cf2891c1-6dd0-41fe-9ac0-dbf27b384d98" providerId="ADAL" clId="{29DA8164-D439-40BA-AE70-AB2DF2245795}" dt="2023-05-30T22:26:42.711" v="48" actId="27614"/>
        <pc:sldMkLst>
          <pc:docMk/>
          <pc:sldMk cId="2387652132" sldId="257"/>
        </pc:sldMkLst>
        <pc:spChg chg="mod">
          <ac:chgData name="Michael Johnson" userId="cf2891c1-6dd0-41fe-9ac0-dbf27b384d98" providerId="ADAL" clId="{29DA8164-D439-40BA-AE70-AB2DF2245795}" dt="2023-05-30T20:34:36.873" v="3" actId="962"/>
          <ac:spMkLst>
            <pc:docMk/>
            <pc:sldMk cId="2387652132" sldId="257"/>
            <ac:spMk id="2" creationId="{27B447AE-4590-48AB-9C61-8E30154CF2FD}"/>
          </ac:spMkLst>
        </pc:spChg>
        <pc:spChg chg="add del mod">
          <ac:chgData name="Michael Johnson" userId="cf2891c1-6dd0-41fe-9ac0-dbf27b384d98" providerId="ADAL" clId="{29DA8164-D439-40BA-AE70-AB2DF2245795}" dt="2023-05-30T22:26:39.239" v="47" actId="931"/>
          <ac:spMkLst>
            <pc:docMk/>
            <pc:sldMk cId="2387652132" sldId="257"/>
            <ac:spMk id="4" creationId="{D2DAA94A-E36A-06C4-75E3-5D99CEBF2A64}"/>
          </ac:spMkLst>
        </pc:spChg>
        <pc:spChg chg="mod">
          <ac:chgData name="Michael Johnson" userId="cf2891c1-6dd0-41fe-9ac0-dbf27b384d98" providerId="ADAL" clId="{29DA8164-D439-40BA-AE70-AB2DF2245795}" dt="2023-05-30T20:34:44.492" v="4" actId="20577"/>
          <ac:spMkLst>
            <pc:docMk/>
            <pc:sldMk cId="2387652132" sldId="257"/>
            <ac:spMk id="6" creationId="{37A5A130-B4B9-47D3-804E-FD8718153832}"/>
          </ac:spMkLst>
        </pc:spChg>
        <pc:spChg chg="add del mod">
          <ac:chgData name="Michael Johnson" userId="cf2891c1-6dd0-41fe-9ac0-dbf27b384d98" providerId="ADAL" clId="{29DA8164-D439-40BA-AE70-AB2DF2245795}" dt="2023-05-30T20:34:34.679" v="1" actId="931"/>
          <ac:spMkLst>
            <pc:docMk/>
            <pc:sldMk cId="2387652132" sldId="257"/>
            <ac:spMk id="9" creationId="{C698C8A6-7296-85E0-3586-00845EA3732A}"/>
          </ac:spMkLst>
        </pc:spChg>
        <pc:picChg chg="add mod">
          <ac:chgData name="Michael Johnson" userId="cf2891c1-6dd0-41fe-9ac0-dbf27b384d98" providerId="ADAL" clId="{29DA8164-D439-40BA-AE70-AB2DF2245795}" dt="2023-05-30T22:26:42.711" v="48" actId="27614"/>
          <ac:picMkLst>
            <pc:docMk/>
            <pc:sldMk cId="2387652132" sldId="257"/>
            <ac:picMk id="7" creationId="{00850253-4BAB-1713-F2DD-7B70CC66F35B}"/>
          </ac:picMkLst>
        </pc:picChg>
        <pc:picChg chg="del">
          <ac:chgData name="Michael Johnson" userId="cf2891c1-6dd0-41fe-9ac0-dbf27b384d98" providerId="ADAL" clId="{29DA8164-D439-40BA-AE70-AB2DF2245795}" dt="2023-05-30T20:34:31.292" v="0" actId="478"/>
          <ac:picMkLst>
            <pc:docMk/>
            <pc:sldMk cId="2387652132" sldId="257"/>
            <ac:picMk id="7" creationId="{775F593C-EB40-FD26-1DD5-FB2A87D0CA53}"/>
          </ac:picMkLst>
        </pc:picChg>
        <pc:picChg chg="add del mod">
          <ac:chgData name="Michael Johnson" userId="cf2891c1-6dd0-41fe-9ac0-dbf27b384d98" providerId="ADAL" clId="{29DA8164-D439-40BA-AE70-AB2DF2245795}" dt="2023-05-30T22:26:27.516" v="46" actId="478"/>
          <ac:picMkLst>
            <pc:docMk/>
            <pc:sldMk cId="2387652132" sldId="257"/>
            <ac:picMk id="11" creationId="{E651A52C-10BD-01D5-D286-785BF9E220BA}"/>
          </ac:picMkLst>
        </pc:picChg>
      </pc:sldChg>
      <pc:sldChg chg="addSp delSp modSp mod modAnim">
        <pc:chgData name="Michael Johnson" userId="cf2891c1-6dd0-41fe-9ac0-dbf27b384d98" providerId="ADAL" clId="{29DA8164-D439-40BA-AE70-AB2DF2245795}" dt="2023-05-31T15:42:15.475" v="832" actId="1076"/>
        <pc:sldMkLst>
          <pc:docMk/>
          <pc:sldMk cId="299578245" sldId="264"/>
        </pc:sldMkLst>
        <pc:spChg chg="add del mod">
          <ac:chgData name="Michael Johnson" userId="cf2891c1-6dd0-41fe-9ac0-dbf27b384d98" providerId="ADAL" clId="{29DA8164-D439-40BA-AE70-AB2DF2245795}" dt="2023-05-30T22:27:13.676" v="50" actId="931"/>
          <ac:spMkLst>
            <pc:docMk/>
            <pc:sldMk cId="299578245" sldId="264"/>
            <ac:spMk id="3" creationId="{EA973E0C-DDFA-DF65-98BB-CA80A6D40A75}"/>
          </ac:spMkLst>
        </pc:spChg>
        <pc:spChg chg="mod">
          <ac:chgData name="Michael Johnson" userId="cf2891c1-6dd0-41fe-9ac0-dbf27b384d98" providerId="ADAL" clId="{29DA8164-D439-40BA-AE70-AB2DF2245795}" dt="2023-05-31T15:29:41.012" v="166" actId="255"/>
          <ac:spMkLst>
            <pc:docMk/>
            <pc:sldMk cId="299578245" sldId="264"/>
            <ac:spMk id="5" creationId="{944A3DD0-9394-435D-BA4C-FC5993C0B9E5}"/>
          </ac:spMkLst>
        </pc:spChg>
        <pc:spChg chg="mod">
          <ac:chgData name="Michael Johnson" userId="cf2891c1-6dd0-41fe-9ac0-dbf27b384d98" providerId="ADAL" clId="{29DA8164-D439-40BA-AE70-AB2DF2245795}" dt="2023-05-31T15:31:18.167" v="299" actId="20577"/>
          <ac:spMkLst>
            <pc:docMk/>
            <pc:sldMk cId="299578245" sldId="264"/>
            <ac:spMk id="6" creationId="{08083673-774A-46EB-856D-8216D567B97D}"/>
          </ac:spMkLst>
        </pc:spChg>
        <pc:spChg chg="mod">
          <ac:chgData name="Michael Johnson" userId="cf2891c1-6dd0-41fe-9ac0-dbf27b384d98" providerId="ADAL" clId="{29DA8164-D439-40BA-AE70-AB2DF2245795}" dt="2023-05-31T15:42:15.475" v="832" actId="1076"/>
          <ac:spMkLst>
            <pc:docMk/>
            <pc:sldMk cId="299578245" sldId="264"/>
            <ac:spMk id="7" creationId="{78293A16-45AE-456C-96E4-6D094F213294}"/>
          </ac:spMkLst>
        </pc:spChg>
        <pc:spChg chg="add del mod">
          <ac:chgData name="Michael Johnson" userId="cf2891c1-6dd0-41fe-9ac0-dbf27b384d98" providerId="ADAL" clId="{29DA8164-D439-40BA-AE70-AB2DF2245795}" dt="2023-05-30T22:27:39.014" v="54" actId="931"/>
          <ac:spMkLst>
            <pc:docMk/>
            <pc:sldMk cId="299578245" sldId="264"/>
            <ac:spMk id="13" creationId="{79D638AA-9490-F8EA-BEBB-8DA7A1631DD3}"/>
          </ac:spMkLst>
        </pc:spChg>
        <pc:picChg chg="add del mod">
          <ac:chgData name="Michael Johnson" userId="cf2891c1-6dd0-41fe-9ac0-dbf27b384d98" providerId="ADAL" clId="{29DA8164-D439-40BA-AE70-AB2DF2245795}" dt="2023-05-30T22:27:17.416" v="53" actId="478"/>
          <ac:picMkLst>
            <pc:docMk/>
            <pc:sldMk cId="299578245" sldId="264"/>
            <ac:picMk id="8" creationId="{F1231B74-702A-A196-86E6-F39B770C82FF}"/>
          </ac:picMkLst>
        </pc:picChg>
        <pc:picChg chg="del">
          <ac:chgData name="Michael Johnson" userId="cf2891c1-6dd0-41fe-9ac0-dbf27b384d98" providerId="ADAL" clId="{29DA8164-D439-40BA-AE70-AB2DF2245795}" dt="2023-05-30T22:26:43.652" v="49" actId="478"/>
          <ac:picMkLst>
            <pc:docMk/>
            <pc:sldMk cId="299578245" sldId="264"/>
            <ac:picMk id="9" creationId="{9FB5003A-27EB-272A-18EC-FD7778D50135}"/>
          </ac:picMkLst>
        </pc:picChg>
        <pc:picChg chg="add mod">
          <ac:chgData name="Michael Johnson" userId="cf2891c1-6dd0-41fe-9ac0-dbf27b384d98" providerId="ADAL" clId="{29DA8164-D439-40BA-AE70-AB2DF2245795}" dt="2023-05-30T22:27:40.992" v="55" actId="27614"/>
          <ac:picMkLst>
            <pc:docMk/>
            <pc:sldMk cId="299578245" sldId="264"/>
            <ac:picMk id="15" creationId="{98A16F98-75EB-784D-46BC-6AD7C573EF80}"/>
          </ac:picMkLst>
        </pc:picChg>
      </pc:sldChg>
      <pc:sldChg chg="modSp mod modAnim">
        <pc:chgData name="Michael Johnson" userId="cf2891c1-6dd0-41fe-9ac0-dbf27b384d98" providerId="ADAL" clId="{29DA8164-D439-40BA-AE70-AB2DF2245795}" dt="2023-05-31T20:19:13.711" v="836" actId="20577"/>
        <pc:sldMkLst>
          <pc:docMk/>
          <pc:sldMk cId="2761322257" sldId="325"/>
        </pc:sldMkLst>
        <pc:spChg chg="mod">
          <ac:chgData name="Michael Johnson" userId="cf2891c1-6dd0-41fe-9ac0-dbf27b384d98" providerId="ADAL" clId="{29DA8164-D439-40BA-AE70-AB2DF2245795}" dt="2023-05-31T15:29:48.114" v="167" actId="255"/>
          <ac:spMkLst>
            <pc:docMk/>
            <pc:sldMk cId="2761322257" sldId="325"/>
            <ac:spMk id="7" creationId="{6DDCBAC6-E626-41F3-826A-319D9C53AC28}"/>
          </ac:spMkLst>
        </pc:spChg>
        <pc:spChg chg="mod">
          <ac:chgData name="Michael Johnson" userId="cf2891c1-6dd0-41fe-9ac0-dbf27b384d98" providerId="ADAL" clId="{29DA8164-D439-40BA-AE70-AB2DF2245795}" dt="2023-05-31T20:19:13.711" v="836" actId="20577"/>
          <ac:spMkLst>
            <pc:docMk/>
            <pc:sldMk cId="2761322257" sldId="325"/>
            <ac:spMk id="8" creationId="{78DCBA84-6B3F-49F4-B31F-5CDA39446566}"/>
          </ac:spMkLst>
        </pc:spChg>
        <pc:spChg chg="mod">
          <ac:chgData name="Michael Johnson" userId="cf2891c1-6dd0-41fe-9ac0-dbf27b384d98" providerId="ADAL" clId="{29DA8164-D439-40BA-AE70-AB2DF2245795}" dt="2023-05-31T15:42:03.096" v="829" actId="1076"/>
          <ac:spMkLst>
            <pc:docMk/>
            <pc:sldMk cId="2761322257" sldId="325"/>
            <ac:spMk id="9" creationId="{EC2449CC-9699-4F7B-B24E-C1B477460CB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56E449-10AE-47FA-8F07-9AAE063B0E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8C40B6-B68B-4430-AD88-1E19C6D964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3B37-0399-42FF-BE5E-F08CDE9D7A3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26972-FB88-4C99-A990-B588F7B06E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701F0-B1BC-4553-B829-BF6B8A0BF7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ED799-0092-4FFA-B71F-BF933A8F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44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C64B7-38EF-4B63-8E84-E168DF2878B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BDD39-B328-4327-B538-F0071949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24E58-5E16-49B9-A0B6-1B204A50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8671" y="-1"/>
            <a:ext cx="10992879" cy="6953251"/>
          </a:xfrm>
          <a:custGeom>
            <a:avLst/>
            <a:gdLst>
              <a:gd name="connsiteX0" fmla="*/ 0 w 18633989"/>
              <a:gd name="connsiteY0" fmla="*/ 7735330 h 7735330"/>
              <a:gd name="connsiteX1" fmla="*/ 10660832 w 18633989"/>
              <a:gd name="connsiteY1" fmla="*/ 0 h 7735330"/>
              <a:gd name="connsiteX2" fmla="*/ 18633989 w 18633989"/>
              <a:gd name="connsiteY2" fmla="*/ 0 h 7735330"/>
              <a:gd name="connsiteX3" fmla="*/ 7973157 w 18633989"/>
              <a:gd name="connsiteY3" fmla="*/ 7735330 h 7735330"/>
              <a:gd name="connsiteX4" fmla="*/ 0 w 18633989"/>
              <a:gd name="connsiteY4" fmla="*/ 7735330 h 7735330"/>
              <a:gd name="connsiteX0" fmla="*/ 0 w 18633989"/>
              <a:gd name="connsiteY0" fmla="*/ 7735330 h 7735330"/>
              <a:gd name="connsiteX1" fmla="*/ 10660832 w 18633989"/>
              <a:gd name="connsiteY1" fmla="*/ 0 h 7735330"/>
              <a:gd name="connsiteX2" fmla="*/ 12060195 w 18633989"/>
              <a:gd name="connsiteY2" fmla="*/ 0 h 7735330"/>
              <a:gd name="connsiteX3" fmla="*/ 18633989 w 18633989"/>
              <a:gd name="connsiteY3" fmla="*/ 0 h 7735330"/>
              <a:gd name="connsiteX4" fmla="*/ 7973157 w 18633989"/>
              <a:gd name="connsiteY4" fmla="*/ 7735330 h 7735330"/>
              <a:gd name="connsiteX5" fmla="*/ 0 w 18633989"/>
              <a:gd name="connsiteY5" fmla="*/ 7735330 h 7735330"/>
              <a:gd name="connsiteX0" fmla="*/ 0 w 18633989"/>
              <a:gd name="connsiteY0" fmla="*/ 7735330 h 7735330"/>
              <a:gd name="connsiteX1" fmla="*/ 10660832 w 18633989"/>
              <a:gd name="connsiteY1" fmla="*/ 0 h 7735330"/>
              <a:gd name="connsiteX2" fmla="*/ 12060195 w 18633989"/>
              <a:gd name="connsiteY2" fmla="*/ 0 h 7735330"/>
              <a:gd name="connsiteX3" fmla="*/ 18633989 w 18633989"/>
              <a:gd name="connsiteY3" fmla="*/ 0 h 7735330"/>
              <a:gd name="connsiteX4" fmla="*/ 12134335 w 18633989"/>
              <a:gd name="connsiteY4" fmla="*/ 4720281 h 7735330"/>
              <a:gd name="connsiteX5" fmla="*/ 7973157 w 18633989"/>
              <a:gd name="connsiteY5" fmla="*/ 7735330 h 7735330"/>
              <a:gd name="connsiteX6" fmla="*/ 0 w 18633989"/>
              <a:gd name="connsiteY6" fmla="*/ 7735330 h 7735330"/>
              <a:gd name="connsiteX0" fmla="*/ 0 w 12134335"/>
              <a:gd name="connsiteY0" fmla="*/ 7735330 h 7735330"/>
              <a:gd name="connsiteX1" fmla="*/ 10660832 w 12134335"/>
              <a:gd name="connsiteY1" fmla="*/ 0 h 7735330"/>
              <a:gd name="connsiteX2" fmla="*/ 12060195 w 12134335"/>
              <a:gd name="connsiteY2" fmla="*/ 0 h 7735330"/>
              <a:gd name="connsiteX3" fmla="*/ 12134335 w 12134335"/>
              <a:gd name="connsiteY3" fmla="*/ 4720281 h 7735330"/>
              <a:gd name="connsiteX4" fmla="*/ 7973157 w 12134335"/>
              <a:gd name="connsiteY4" fmla="*/ 7735330 h 7735330"/>
              <a:gd name="connsiteX5" fmla="*/ 0 w 12134335"/>
              <a:gd name="connsiteY5" fmla="*/ 7735330 h 7735330"/>
              <a:gd name="connsiteX0" fmla="*/ 0 w 12134335"/>
              <a:gd name="connsiteY0" fmla="*/ 7735330 h 7735330"/>
              <a:gd name="connsiteX1" fmla="*/ 1235676 w 12134335"/>
              <a:gd name="connsiteY1" fmla="*/ 6796216 h 7735330"/>
              <a:gd name="connsiteX2" fmla="*/ 10660832 w 12134335"/>
              <a:gd name="connsiteY2" fmla="*/ 0 h 7735330"/>
              <a:gd name="connsiteX3" fmla="*/ 12060195 w 12134335"/>
              <a:gd name="connsiteY3" fmla="*/ 0 h 7735330"/>
              <a:gd name="connsiteX4" fmla="*/ 12134335 w 12134335"/>
              <a:gd name="connsiteY4" fmla="*/ 4720281 h 7735330"/>
              <a:gd name="connsiteX5" fmla="*/ 7973157 w 12134335"/>
              <a:gd name="connsiteY5" fmla="*/ 7735330 h 7735330"/>
              <a:gd name="connsiteX6" fmla="*/ 0 w 12134335"/>
              <a:gd name="connsiteY6" fmla="*/ 7735330 h 7735330"/>
              <a:gd name="connsiteX0" fmla="*/ 0 w 12134335"/>
              <a:gd name="connsiteY0" fmla="*/ 7735330 h 7735330"/>
              <a:gd name="connsiteX1" fmla="*/ 1235676 w 12134335"/>
              <a:gd name="connsiteY1" fmla="*/ 6796216 h 7735330"/>
              <a:gd name="connsiteX2" fmla="*/ 10660832 w 12134335"/>
              <a:gd name="connsiteY2" fmla="*/ 0 h 7735330"/>
              <a:gd name="connsiteX3" fmla="*/ 12060195 w 12134335"/>
              <a:gd name="connsiteY3" fmla="*/ 0 h 7735330"/>
              <a:gd name="connsiteX4" fmla="*/ 12134335 w 12134335"/>
              <a:gd name="connsiteY4" fmla="*/ 4720281 h 7735330"/>
              <a:gd name="connsiteX5" fmla="*/ 9119287 w 12134335"/>
              <a:gd name="connsiteY5" fmla="*/ 6944497 h 7735330"/>
              <a:gd name="connsiteX6" fmla="*/ 7973157 w 12134335"/>
              <a:gd name="connsiteY6" fmla="*/ 7735330 h 7735330"/>
              <a:gd name="connsiteX7" fmla="*/ 0 w 12134335"/>
              <a:gd name="connsiteY7" fmla="*/ 7735330 h 7735330"/>
              <a:gd name="connsiteX0" fmla="*/ 6737481 w 10898659"/>
              <a:gd name="connsiteY0" fmla="*/ 7735330 h 7735330"/>
              <a:gd name="connsiteX1" fmla="*/ 0 w 10898659"/>
              <a:gd name="connsiteY1" fmla="*/ 6796216 h 7735330"/>
              <a:gd name="connsiteX2" fmla="*/ 9425156 w 10898659"/>
              <a:gd name="connsiteY2" fmla="*/ 0 h 7735330"/>
              <a:gd name="connsiteX3" fmla="*/ 10824519 w 10898659"/>
              <a:gd name="connsiteY3" fmla="*/ 0 h 7735330"/>
              <a:gd name="connsiteX4" fmla="*/ 10898659 w 10898659"/>
              <a:gd name="connsiteY4" fmla="*/ 4720281 h 7735330"/>
              <a:gd name="connsiteX5" fmla="*/ 7883611 w 10898659"/>
              <a:gd name="connsiteY5" fmla="*/ 6944497 h 7735330"/>
              <a:gd name="connsiteX6" fmla="*/ 6737481 w 10898659"/>
              <a:gd name="connsiteY6" fmla="*/ 7735330 h 7735330"/>
              <a:gd name="connsiteX0" fmla="*/ 7883611 w 10898659"/>
              <a:gd name="connsiteY0" fmla="*/ 6944497 h 6944497"/>
              <a:gd name="connsiteX1" fmla="*/ 0 w 10898659"/>
              <a:gd name="connsiteY1" fmla="*/ 6796216 h 6944497"/>
              <a:gd name="connsiteX2" fmla="*/ 9425156 w 10898659"/>
              <a:gd name="connsiteY2" fmla="*/ 0 h 6944497"/>
              <a:gd name="connsiteX3" fmla="*/ 10824519 w 10898659"/>
              <a:gd name="connsiteY3" fmla="*/ 0 h 6944497"/>
              <a:gd name="connsiteX4" fmla="*/ 10898659 w 10898659"/>
              <a:gd name="connsiteY4" fmla="*/ 4720281 h 6944497"/>
              <a:gd name="connsiteX5" fmla="*/ 7883611 w 10898659"/>
              <a:gd name="connsiteY5" fmla="*/ 6944497 h 6944497"/>
              <a:gd name="connsiteX0" fmla="*/ 7957751 w 10972799"/>
              <a:gd name="connsiteY0" fmla="*/ 6944497 h 6944497"/>
              <a:gd name="connsiteX1" fmla="*/ 0 w 10972799"/>
              <a:gd name="connsiteY1" fmla="*/ 6895070 h 6944497"/>
              <a:gd name="connsiteX2" fmla="*/ 9499296 w 10972799"/>
              <a:gd name="connsiteY2" fmla="*/ 0 h 6944497"/>
              <a:gd name="connsiteX3" fmla="*/ 10898659 w 10972799"/>
              <a:gd name="connsiteY3" fmla="*/ 0 h 6944497"/>
              <a:gd name="connsiteX4" fmla="*/ 10972799 w 10972799"/>
              <a:gd name="connsiteY4" fmla="*/ 4720281 h 6944497"/>
              <a:gd name="connsiteX5" fmla="*/ 7957751 w 10972799"/>
              <a:gd name="connsiteY5" fmla="*/ 6944497 h 6944497"/>
              <a:gd name="connsiteX0" fmla="*/ 7957751 w 10972799"/>
              <a:gd name="connsiteY0" fmla="*/ 6944497 h 6944497"/>
              <a:gd name="connsiteX1" fmla="*/ 0 w 10972799"/>
              <a:gd name="connsiteY1" fmla="*/ 6895070 h 6944497"/>
              <a:gd name="connsiteX2" fmla="*/ 9499296 w 10972799"/>
              <a:gd name="connsiteY2" fmla="*/ 0 h 6944497"/>
              <a:gd name="connsiteX3" fmla="*/ 10898659 w 10972799"/>
              <a:gd name="connsiteY3" fmla="*/ 0 h 6944497"/>
              <a:gd name="connsiteX4" fmla="*/ 10972799 w 10972799"/>
              <a:gd name="connsiteY4" fmla="*/ 4720281 h 6944497"/>
              <a:gd name="connsiteX5" fmla="*/ 9535554 w 10972799"/>
              <a:gd name="connsiteY5" fmla="*/ 5791201 h 6944497"/>
              <a:gd name="connsiteX6" fmla="*/ 7957751 w 10972799"/>
              <a:gd name="connsiteY6" fmla="*/ 6944497 h 6944497"/>
              <a:gd name="connsiteX0" fmla="*/ 7957751 w 10992879"/>
              <a:gd name="connsiteY0" fmla="*/ 6944497 h 6953251"/>
              <a:gd name="connsiteX1" fmla="*/ 0 w 10992879"/>
              <a:gd name="connsiteY1" fmla="*/ 6895070 h 6953251"/>
              <a:gd name="connsiteX2" fmla="*/ 9499296 w 10992879"/>
              <a:gd name="connsiteY2" fmla="*/ 0 h 6953251"/>
              <a:gd name="connsiteX3" fmla="*/ 10898659 w 10992879"/>
              <a:gd name="connsiteY3" fmla="*/ 0 h 6953251"/>
              <a:gd name="connsiteX4" fmla="*/ 10972799 w 10992879"/>
              <a:gd name="connsiteY4" fmla="*/ 4720281 h 6953251"/>
              <a:gd name="connsiteX5" fmla="*/ 10992879 w 10992879"/>
              <a:gd name="connsiteY5" fmla="*/ 6953251 h 6953251"/>
              <a:gd name="connsiteX6" fmla="*/ 7957751 w 10992879"/>
              <a:gd name="connsiteY6" fmla="*/ 6944497 h 69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2879" h="6953251">
                <a:moveTo>
                  <a:pt x="7957751" y="6944497"/>
                </a:moveTo>
                <a:lnTo>
                  <a:pt x="0" y="6895070"/>
                </a:lnTo>
                <a:lnTo>
                  <a:pt x="9499296" y="0"/>
                </a:lnTo>
                <a:lnTo>
                  <a:pt x="10898659" y="0"/>
                </a:lnTo>
                <a:lnTo>
                  <a:pt x="10972799" y="4720281"/>
                </a:lnTo>
                <a:lnTo>
                  <a:pt x="10992879" y="6953251"/>
                </a:lnTo>
                <a:lnTo>
                  <a:pt x="7957751" y="6944497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5669280" tIns="1920240" rIns="1280160" bIns="1828800" anchor="b" anchorCtr="0">
            <a:normAutofit/>
          </a:bodyPr>
          <a:lstStyle>
            <a:lvl1pPr algn="l">
              <a:lnSpc>
                <a:spcPct val="85000"/>
              </a:lnSpc>
              <a:defRPr sz="5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Insert Title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0E18E-279B-4D95-A602-0351D0012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1648" y="5176367"/>
            <a:ext cx="3921211" cy="6858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2E0F3-1F48-4771-9653-B6176617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BBC3-49AF-49A6-ABF5-72C2BBE647A7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91494-0693-41EB-AF36-B9BB5E95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Downtown Seattle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D6DF9-7B2D-4150-8607-3B1A2AEE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6CBD-7BF4-433F-AAA6-C4E6D64AF82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picture containing object&#10;&#10;Description automatically generated">
            <a:extLst>
              <a:ext uri="{FF2B5EF4-FFF2-40B4-BE49-F238E27FC236}">
                <a16:creationId xmlns:a16="http://schemas.microsoft.com/office/drawing/2014/main" id="{CE7E29FA-FF4B-4662-9E73-CF413A029C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t="18117" r="13176" b="17412"/>
          <a:stretch/>
        </p:blipFill>
        <p:spPr>
          <a:xfrm>
            <a:off x="4679950" y="283631"/>
            <a:ext cx="3054180" cy="149436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0203C9-066C-419D-8F74-0312CB47F6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36650"/>
            <a:ext cx="6224422" cy="5761420"/>
          </a:xfrm>
          <a:custGeom>
            <a:avLst/>
            <a:gdLst>
              <a:gd name="connsiteX0" fmla="*/ 0 w 15421232"/>
              <a:gd name="connsiteY0" fmla="*/ 5721350 h 5721350"/>
              <a:gd name="connsiteX1" fmla="*/ 0 w 15421232"/>
              <a:gd name="connsiteY1" fmla="*/ 0 h 5721350"/>
              <a:gd name="connsiteX2" fmla="*/ 15421232 w 15421232"/>
              <a:gd name="connsiteY2" fmla="*/ 5721350 h 5721350"/>
              <a:gd name="connsiteX3" fmla="*/ 0 w 15421232"/>
              <a:gd name="connsiteY3" fmla="*/ 5721350 h 5721350"/>
              <a:gd name="connsiteX0" fmla="*/ 0 w 15421232"/>
              <a:gd name="connsiteY0" fmla="*/ 5721350 h 5721350"/>
              <a:gd name="connsiteX1" fmla="*/ 0 w 15421232"/>
              <a:gd name="connsiteY1" fmla="*/ 0 h 5721350"/>
              <a:gd name="connsiteX2" fmla="*/ 12332043 w 15421232"/>
              <a:gd name="connsiteY2" fmla="*/ 4547458 h 5721350"/>
              <a:gd name="connsiteX3" fmla="*/ 15421232 w 15421232"/>
              <a:gd name="connsiteY3" fmla="*/ 5721350 h 5721350"/>
              <a:gd name="connsiteX4" fmla="*/ 0 w 15421232"/>
              <a:gd name="connsiteY4" fmla="*/ 5721350 h 5721350"/>
              <a:gd name="connsiteX0" fmla="*/ 0 w 15421232"/>
              <a:gd name="connsiteY0" fmla="*/ 5721350 h 5758420"/>
              <a:gd name="connsiteX1" fmla="*/ 0 w 15421232"/>
              <a:gd name="connsiteY1" fmla="*/ 0 h 5758420"/>
              <a:gd name="connsiteX2" fmla="*/ 12332043 w 15421232"/>
              <a:gd name="connsiteY2" fmla="*/ 4547458 h 5758420"/>
              <a:gd name="connsiteX3" fmla="*/ 15421232 w 15421232"/>
              <a:gd name="connsiteY3" fmla="*/ 5721350 h 5758420"/>
              <a:gd name="connsiteX4" fmla="*/ 12406184 w 15421232"/>
              <a:gd name="connsiteY4" fmla="*/ 5758420 h 5758420"/>
              <a:gd name="connsiteX5" fmla="*/ 0 w 15421232"/>
              <a:gd name="connsiteY5" fmla="*/ 5721350 h 5758420"/>
              <a:gd name="connsiteX0" fmla="*/ 0 w 12406184"/>
              <a:gd name="connsiteY0" fmla="*/ 5721350 h 5758420"/>
              <a:gd name="connsiteX1" fmla="*/ 0 w 12406184"/>
              <a:gd name="connsiteY1" fmla="*/ 0 h 5758420"/>
              <a:gd name="connsiteX2" fmla="*/ 12332043 w 12406184"/>
              <a:gd name="connsiteY2" fmla="*/ 4547458 h 5758420"/>
              <a:gd name="connsiteX3" fmla="*/ 12406184 w 12406184"/>
              <a:gd name="connsiteY3" fmla="*/ 5758420 h 5758420"/>
              <a:gd name="connsiteX4" fmla="*/ 0 w 12406184"/>
              <a:gd name="connsiteY4" fmla="*/ 5721350 h 5758420"/>
              <a:gd name="connsiteX0" fmla="*/ 0 w 12406184"/>
              <a:gd name="connsiteY0" fmla="*/ 5721350 h 5758420"/>
              <a:gd name="connsiteX1" fmla="*/ 0 w 12406184"/>
              <a:gd name="connsiteY1" fmla="*/ 0 h 5758420"/>
              <a:gd name="connsiteX2" fmla="*/ 12332043 w 12406184"/>
              <a:gd name="connsiteY2" fmla="*/ 4547458 h 5758420"/>
              <a:gd name="connsiteX3" fmla="*/ 12406184 w 12406184"/>
              <a:gd name="connsiteY3" fmla="*/ 5758420 h 5758420"/>
              <a:gd name="connsiteX4" fmla="*/ 1562100 w 12406184"/>
              <a:gd name="connsiteY4" fmla="*/ 5740400 h 5758420"/>
              <a:gd name="connsiteX5" fmla="*/ 0 w 12406184"/>
              <a:gd name="connsiteY5" fmla="*/ 5721350 h 5758420"/>
              <a:gd name="connsiteX0" fmla="*/ 0 w 12406184"/>
              <a:gd name="connsiteY0" fmla="*/ 5721350 h 5758420"/>
              <a:gd name="connsiteX1" fmla="*/ 0 w 12406184"/>
              <a:gd name="connsiteY1" fmla="*/ 0 h 5758420"/>
              <a:gd name="connsiteX2" fmla="*/ 6276975 w 12406184"/>
              <a:gd name="connsiteY2" fmla="*/ 2330450 h 5758420"/>
              <a:gd name="connsiteX3" fmla="*/ 12332043 w 12406184"/>
              <a:gd name="connsiteY3" fmla="*/ 4547458 h 5758420"/>
              <a:gd name="connsiteX4" fmla="*/ 12406184 w 12406184"/>
              <a:gd name="connsiteY4" fmla="*/ 5758420 h 5758420"/>
              <a:gd name="connsiteX5" fmla="*/ 1562100 w 12406184"/>
              <a:gd name="connsiteY5" fmla="*/ 5740400 h 5758420"/>
              <a:gd name="connsiteX6" fmla="*/ 0 w 12406184"/>
              <a:gd name="connsiteY6" fmla="*/ 5721350 h 5758420"/>
              <a:gd name="connsiteX0" fmla="*/ 0 w 12406184"/>
              <a:gd name="connsiteY0" fmla="*/ 5721350 h 5758420"/>
              <a:gd name="connsiteX1" fmla="*/ 0 w 12406184"/>
              <a:gd name="connsiteY1" fmla="*/ 0 h 5758420"/>
              <a:gd name="connsiteX2" fmla="*/ 6276975 w 12406184"/>
              <a:gd name="connsiteY2" fmla="*/ 2330450 h 5758420"/>
              <a:gd name="connsiteX3" fmla="*/ 12406184 w 12406184"/>
              <a:gd name="connsiteY3" fmla="*/ 5758420 h 5758420"/>
              <a:gd name="connsiteX4" fmla="*/ 1562100 w 12406184"/>
              <a:gd name="connsiteY4" fmla="*/ 5740400 h 5758420"/>
              <a:gd name="connsiteX5" fmla="*/ 0 w 12406184"/>
              <a:gd name="connsiteY5" fmla="*/ 5721350 h 5758420"/>
              <a:gd name="connsiteX0" fmla="*/ 0 w 6276975"/>
              <a:gd name="connsiteY0" fmla="*/ 5721350 h 5740400"/>
              <a:gd name="connsiteX1" fmla="*/ 0 w 6276975"/>
              <a:gd name="connsiteY1" fmla="*/ 0 h 5740400"/>
              <a:gd name="connsiteX2" fmla="*/ 6276975 w 6276975"/>
              <a:gd name="connsiteY2" fmla="*/ 2330450 h 5740400"/>
              <a:gd name="connsiteX3" fmla="*/ 1562100 w 6276975"/>
              <a:gd name="connsiteY3" fmla="*/ 5740400 h 5740400"/>
              <a:gd name="connsiteX4" fmla="*/ 0 w 6276975"/>
              <a:gd name="connsiteY4" fmla="*/ 5721350 h 5740400"/>
              <a:gd name="connsiteX0" fmla="*/ 0 w 6119319"/>
              <a:gd name="connsiteY0" fmla="*/ 5721350 h 5740400"/>
              <a:gd name="connsiteX1" fmla="*/ 0 w 6119319"/>
              <a:gd name="connsiteY1" fmla="*/ 0 h 5740400"/>
              <a:gd name="connsiteX2" fmla="*/ 6119319 w 6119319"/>
              <a:gd name="connsiteY2" fmla="*/ 2162284 h 5740400"/>
              <a:gd name="connsiteX3" fmla="*/ 1562100 w 6119319"/>
              <a:gd name="connsiteY3" fmla="*/ 5740400 h 5740400"/>
              <a:gd name="connsiteX4" fmla="*/ 0 w 6119319"/>
              <a:gd name="connsiteY4" fmla="*/ 5721350 h 5740400"/>
              <a:gd name="connsiteX0" fmla="*/ 0 w 6224422"/>
              <a:gd name="connsiteY0" fmla="*/ 5721350 h 5740400"/>
              <a:gd name="connsiteX1" fmla="*/ 0 w 6224422"/>
              <a:gd name="connsiteY1" fmla="*/ 0 h 5740400"/>
              <a:gd name="connsiteX2" fmla="*/ 6224422 w 6224422"/>
              <a:gd name="connsiteY2" fmla="*/ 2267387 h 5740400"/>
              <a:gd name="connsiteX3" fmla="*/ 1562100 w 6224422"/>
              <a:gd name="connsiteY3" fmla="*/ 5740400 h 5740400"/>
              <a:gd name="connsiteX4" fmla="*/ 0 w 6224422"/>
              <a:gd name="connsiteY4" fmla="*/ 5721350 h 5740400"/>
              <a:gd name="connsiteX0" fmla="*/ 0 w 6224422"/>
              <a:gd name="connsiteY0" fmla="*/ 5721350 h 5721350"/>
              <a:gd name="connsiteX1" fmla="*/ 0 w 6224422"/>
              <a:gd name="connsiteY1" fmla="*/ 0 h 5721350"/>
              <a:gd name="connsiteX2" fmla="*/ 6224422 w 6224422"/>
              <a:gd name="connsiteY2" fmla="*/ 2267387 h 5721350"/>
              <a:gd name="connsiteX3" fmla="*/ 1110156 w 6224422"/>
              <a:gd name="connsiteY3" fmla="*/ 5172841 h 5721350"/>
              <a:gd name="connsiteX4" fmla="*/ 0 w 6224422"/>
              <a:gd name="connsiteY4" fmla="*/ 5721350 h 5721350"/>
              <a:gd name="connsiteX0" fmla="*/ 0 w 6224422"/>
              <a:gd name="connsiteY0" fmla="*/ 5721350 h 5761420"/>
              <a:gd name="connsiteX1" fmla="*/ 0 w 6224422"/>
              <a:gd name="connsiteY1" fmla="*/ 0 h 5761420"/>
              <a:gd name="connsiteX2" fmla="*/ 6224422 w 6224422"/>
              <a:gd name="connsiteY2" fmla="*/ 2267387 h 5761420"/>
              <a:gd name="connsiteX3" fmla="*/ 1446487 w 6224422"/>
              <a:gd name="connsiteY3" fmla="*/ 5761420 h 5761420"/>
              <a:gd name="connsiteX4" fmla="*/ 0 w 6224422"/>
              <a:gd name="connsiteY4" fmla="*/ 5721350 h 576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4422" h="5761420">
                <a:moveTo>
                  <a:pt x="0" y="5721350"/>
                </a:moveTo>
                <a:lnTo>
                  <a:pt x="0" y="0"/>
                </a:lnTo>
                <a:lnTo>
                  <a:pt x="6224422" y="2267387"/>
                </a:lnTo>
                <a:lnTo>
                  <a:pt x="1446487" y="5761420"/>
                </a:lnTo>
                <a:lnTo>
                  <a:pt x="0" y="57213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Ins="0" anchor="t" anchorCtr="0"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283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pp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B04DC68-C3B6-4321-80B1-18C875EEBA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0601" y="-38100"/>
            <a:ext cx="12344659" cy="6958573"/>
          </a:xfrm>
          <a:custGeom>
            <a:avLst/>
            <a:gdLst>
              <a:gd name="connsiteX0" fmla="*/ 0 w 12209463"/>
              <a:gd name="connsiteY0" fmla="*/ 0 h 6834188"/>
              <a:gd name="connsiteX1" fmla="*/ 11070409 w 12209463"/>
              <a:gd name="connsiteY1" fmla="*/ 0 h 6834188"/>
              <a:gd name="connsiteX2" fmla="*/ 12209463 w 12209463"/>
              <a:gd name="connsiteY2" fmla="*/ 1139054 h 6834188"/>
              <a:gd name="connsiteX3" fmla="*/ 12209463 w 12209463"/>
              <a:gd name="connsiteY3" fmla="*/ 6834188 h 6834188"/>
              <a:gd name="connsiteX4" fmla="*/ 0 w 12209463"/>
              <a:gd name="connsiteY4" fmla="*/ 6834188 h 6834188"/>
              <a:gd name="connsiteX5" fmla="*/ 0 w 12209463"/>
              <a:gd name="connsiteY5" fmla="*/ 0 h 6834188"/>
              <a:gd name="connsiteX6" fmla="*/ 0 w 12209463"/>
              <a:gd name="connsiteY6" fmla="*/ 0 h 6834188"/>
              <a:gd name="connsiteX0" fmla="*/ 19050 w 12228513"/>
              <a:gd name="connsiteY0" fmla="*/ 0 h 6834188"/>
              <a:gd name="connsiteX1" fmla="*/ 11089459 w 12228513"/>
              <a:gd name="connsiteY1" fmla="*/ 0 h 6834188"/>
              <a:gd name="connsiteX2" fmla="*/ 12228513 w 12228513"/>
              <a:gd name="connsiteY2" fmla="*/ 1139054 h 6834188"/>
              <a:gd name="connsiteX3" fmla="*/ 12228513 w 12228513"/>
              <a:gd name="connsiteY3" fmla="*/ 6834188 h 6834188"/>
              <a:gd name="connsiteX4" fmla="*/ 19050 w 12228513"/>
              <a:gd name="connsiteY4" fmla="*/ 6834188 h 6834188"/>
              <a:gd name="connsiteX5" fmla="*/ 0 w 12228513"/>
              <a:gd name="connsiteY5" fmla="*/ 2905125 h 6834188"/>
              <a:gd name="connsiteX6" fmla="*/ 19050 w 12228513"/>
              <a:gd name="connsiteY6" fmla="*/ 0 h 6834188"/>
              <a:gd name="connsiteX7" fmla="*/ 19050 w 12228513"/>
              <a:gd name="connsiteY7" fmla="*/ 0 h 6834188"/>
              <a:gd name="connsiteX0" fmla="*/ 19050 w 12228513"/>
              <a:gd name="connsiteY0" fmla="*/ 0 h 6848475"/>
              <a:gd name="connsiteX1" fmla="*/ 11089459 w 12228513"/>
              <a:gd name="connsiteY1" fmla="*/ 0 h 6848475"/>
              <a:gd name="connsiteX2" fmla="*/ 12228513 w 12228513"/>
              <a:gd name="connsiteY2" fmla="*/ 1139054 h 6848475"/>
              <a:gd name="connsiteX3" fmla="*/ 12228513 w 12228513"/>
              <a:gd name="connsiteY3" fmla="*/ 6834188 h 6848475"/>
              <a:gd name="connsiteX4" fmla="*/ 8039100 w 12228513"/>
              <a:gd name="connsiteY4" fmla="*/ 6848475 h 6848475"/>
              <a:gd name="connsiteX5" fmla="*/ 19050 w 12228513"/>
              <a:gd name="connsiteY5" fmla="*/ 6834188 h 6848475"/>
              <a:gd name="connsiteX6" fmla="*/ 0 w 12228513"/>
              <a:gd name="connsiteY6" fmla="*/ 2905125 h 6848475"/>
              <a:gd name="connsiteX7" fmla="*/ 19050 w 12228513"/>
              <a:gd name="connsiteY7" fmla="*/ 0 h 6848475"/>
              <a:gd name="connsiteX8" fmla="*/ 19050 w 12228513"/>
              <a:gd name="connsiteY8" fmla="*/ 0 h 6848475"/>
              <a:gd name="connsiteX0" fmla="*/ 19050 w 12228513"/>
              <a:gd name="connsiteY0" fmla="*/ 0 h 6848475"/>
              <a:gd name="connsiteX1" fmla="*/ 11089459 w 12228513"/>
              <a:gd name="connsiteY1" fmla="*/ 0 h 6848475"/>
              <a:gd name="connsiteX2" fmla="*/ 12228513 w 12228513"/>
              <a:gd name="connsiteY2" fmla="*/ 1139054 h 6848475"/>
              <a:gd name="connsiteX3" fmla="*/ 12228513 w 12228513"/>
              <a:gd name="connsiteY3" fmla="*/ 6834188 h 6848475"/>
              <a:gd name="connsiteX4" fmla="*/ 8039100 w 12228513"/>
              <a:gd name="connsiteY4" fmla="*/ 6848475 h 6848475"/>
              <a:gd name="connsiteX5" fmla="*/ 0 w 12228513"/>
              <a:gd name="connsiteY5" fmla="*/ 2905125 h 6848475"/>
              <a:gd name="connsiteX6" fmla="*/ 19050 w 12228513"/>
              <a:gd name="connsiteY6" fmla="*/ 0 h 6848475"/>
              <a:gd name="connsiteX7" fmla="*/ 19050 w 12228513"/>
              <a:gd name="connsiteY7" fmla="*/ 0 h 6848475"/>
              <a:gd name="connsiteX0" fmla="*/ 19050 w 12228513"/>
              <a:gd name="connsiteY0" fmla="*/ 0 h 6834188"/>
              <a:gd name="connsiteX1" fmla="*/ 11089459 w 12228513"/>
              <a:gd name="connsiteY1" fmla="*/ 0 h 6834188"/>
              <a:gd name="connsiteX2" fmla="*/ 12228513 w 12228513"/>
              <a:gd name="connsiteY2" fmla="*/ 1139054 h 6834188"/>
              <a:gd name="connsiteX3" fmla="*/ 12228513 w 12228513"/>
              <a:gd name="connsiteY3" fmla="*/ 6834188 h 6834188"/>
              <a:gd name="connsiteX4" fmla="*/ 8010525 w 12228513"/>
              <a:gd name="connsiteY4" fmla="*/ 6829425 h 6834188"/>
              <a:gd name="connsiteX5" fmla="*/ 0 w 12228513"/>
              <a:gd name="connsiteY5" fmla="*/ 2905125 h 6834188"/>
              <a:gd name="connsiteX6" fmla="*/ 19050 w 12228513"/>
              <a:gd name="connsiteY6" fmla="*/ 0 h 6834188"/>
              <a:gd name="connsiteX7" fmla="*/ 19050 w 12228513"/>
              <a:gd name="connsiteY7" fmla="*/ 0 h 6834188"/>
              <a:gd name="connsiteX0" fmla="*/ 19050 w 12228513"/>
              <a:gd name="connsiteY0" fmla="*/ 0 h 6867525"/>
              <a:gd name="connsiteX1" fmla="*/ 11089459 w 12228513"/>
              <a:gd name="connsiteY1" fmla="*/ 0 h 6867525"/>
              <a:gd name="connsiteX2" fmla="*/ 12228513 w 12228513"/>
              <a:gd name="connsiteY2" fmla="*/ 1139054 h 6867525"/>
              <a:gd name="connsiteX3" fmla="*/ 12228513 w 12228513"/>
              <a:gd name="connsiteY3" fmla="*/ 683418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19050 w 12228513"/>
              <a:gd name="connsiteY7" fmla="*/ 0 h 6867525"/>
              <a:gd name="connsiteX0" fmla="*/ 19050 w 12228513"/>
              <a:gd name="connsiteY0" fmla="*/ 0 h 6867525"/>
              <a:gd name="connsiteX1" fmla="*/ 11089459 w 12228513"/>
              <a:gd name="connsiteY1" fmla="*/ 0 h 6867525"/>
              <a:gd name="connsiteX2" fmla="*/ 12228513 w 12228513"/>
              <a:gd name="connsiteY2" fmla="*/ 1139054 h 6867525"/>
              <a:gd name="connsiteX3" fmla="*/ 12228513 w 12228513"/>
              <a:gd name="connsiteY3" fmla="*/ 685323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19050 w 12228513"/>
              <a:gd name="connsiteY7" fmla="*/ 0 h 6867525"/>
              <a:gd name="connsiteX0" fmla="*/ 19050 w 12228513"/>
              <a:gd name="connsiteY0" fmla="*/ 0 h 6867525"/>
              <a:gd name="connsiteX1" fmla="*/ 12222934 w 12228513"/>
              <a:gd name="connsiteY1" fmla="*/ 19050 h 6867525"/>
              <a:gd name="connsiteX2" fmla="*/ 12228513 w 12228513"/>
              <a:gd name="connsiteY2" fmla="*/ 1139054 h 6867525"/>
              <a:gd name="connsiteX3" fmla="*/ 12228513 w 12228513"/>
              <a:gd name="connsiteY3" fmla="*/ 685323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19050 w 12228513"/>
              <a:gd name="connsiteY7" fmla="*/ 0 h 6867525"/>
              <a:gd name="connsiteX0" fmla="*/ 0 w 12228513"/>
              <a:gd name="connsiteY0" fmla="*/ 19050 h 6867525"/>
              <a:gd name="connsiteX1" fmla="*/ 12222934 w 12228513"/>
              <a:gd name="connsiteY1" fmla="*/ 19050 h 6867525"/>
              <a:gd name="connsiteX2" fmla="*/ 12228513 w 12228513"/>
              <a:gd name="connsiteY2" fmla="*/ 1139054 h 6867525"/>
              <a:gd name="connsiteX3" fmla="*/ 12228513 w 12228513"/>
              <a:gd name="connsiteY3" fmla="*/ 685323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0 w 12228513"/>
              <a:gd name="connsiteY7" fmla="*/ 19050 h 6867525"/>
              <a:gd name="connsiteX0" fmla="*/ 9525 w 12228513"/>
              <a:gd name="connsiteY0" fmla="*/ 0 h 7210425"/>
              <a:gd name="connsiteX1" fmla="*/ 12222934 w 12228513"/>
              <a:gd name="connsiteY1" fmla="*/ 361950 h 7210425"/>
              <a:gd name="connsiteX2" fmla="*/ 12228513 w 12228513"/>
              <a:gd name="connsiteY2" fmla="*/ 1481954 h 7210425"/>
              <a:gd name="connsiteX3" fmla="*/ 12228513 w 12228513"/>
              <a:gd name="connsiteY3" fmla="*/ 7196138 h 7210425"/>
              <a:gd name="connsiteX4" fmla="*/ 7953375 w 12228513"/>
              <a:gd name="connsiteY4" fmla="*/ 7210425 h 7210425"/>
              <a:gd name="connsiteX5" fmla="*/ 0 w 12228513"/>
              <a:gd name="connsiteY5" fmla="*/ 3248025 h 7210425"/>
              <a:gd name="connsiteX6" fmla="*/ 19050 w 12228513"/>
              <a:gd name="connsiteY6" fmla="*/ 342900 h 7210425"/>
              <a:gd name="connsiteX7" fmla="*/ 9525 w 12228513"/>
              <a:gd name="connsiteY7" fmla="*/ 0 h 7210425"/>
              <a:gd name="connsiteX0" fmla="*/ 9525 w 12228513"/>
              <a:gd name="connsiteY0" fmla="*/ 0 h 7210425"/>
              <a:gd name="connsiteX1" fmla="*/ 12222934 w 12228513"/>
              <a:gd name="connsiteY1" fmla="*/ 361950 h 7210425"/>
              <a:gd name="connsiteX2" fmla="*/ 12228513 w 12228513"/>
              <a:gd name="connsiteY2" fmla="*/ 1481954 h 7210425"/>
              <a:gd name="connsiteX3" fmla="*/ 12228513 w 12228513"/>
              <a:gd name="connsiteY3" fmla="*/ 7196138 h 7210425"/>
              <a:gd name="connsiteX4" fmla="*/ 7953375 w 12228513"/>
              <a:gd name="connsiteY4" fmla="*/ 7210425 h 7210425"/>
              <a:gd name="connsiteX5" fmla="*/ 0 w 12228513"/>
              <a:gd name="connsiteY5" fmla="*/ 3248025 h 7210425"/>
              <a:gd name="connsiteX6" fmla="*/ 9525 w 12228513"/>
              <a:gd name="connsiteY6" fmla="*/ 0 h 7210425"/>
              <a:gd name="connsiteX0" fmla="*/ 38100 w 12228513"/>
              <a:gd name="connsiteY0" fmla="*/ 38100 h 6848475"/>
              <a:gd name="connsiteX1" fmla="*/ 12222934 w 12228513"/>
              <a:gd name="connsiteY1" fmla="*/ 0 h 6848475"/>
              <a:gd name="connsiteX2" fmla="*/ 12228513 w 12228513"/>
              <a:gd name="connsiteY2" fmla="*/ 1120004 h 6848475"/>
              <a:gd name="connsiteX3" fmla="*/ 12228513 w 12228513"/>
              <a:gd name="connsiteY3" fmla="*/ 6834188 h 6848475"/>
              <a:gd name="connsiteX4" fmla="*/ 7953375 w 12228513"/>
              <a:gd name="connsiteY4" fmla="*/ 6848475 h 6848475"/>
              <a:gd name="connsiteX5" fmla="*/ 0 w 12228513"/>
              <a:gd name="connsiteY5" fmla="*/ 2886075 h 6848475"/>
              <a:gd name="connsiteX6" fmla="*/ 38100 w 12228513"/>
              <a:gd name="connsiteY6" fmla="*/ 38100 h 6848475"/>
              <a:gd name="connsiteX0" fmla="*/ 28575 w 12228513"/>
              <a:gd name="connsiteY0" fmla="*/ 0 h 6848475"/>
              <a:gd name="connsiteX1" fmla="*/ 12222934 w 12228513"/>
              <a:gd name="connsiteY1" fmla="*/ 0 h 6848475"/>
              <a:gd name="connsiteX2" fmla="*/ 12228513 w 12228513"/>
              <a:gd name="connsiteY2" fmla="*/ 1120004 h 6848475"/>
              <a:gd name="connsiteX3" fmla="*/ 12228513 w 12228513"/>
              <a:gd name="connsiteY3" fmla="*/ 6834188 h 6848475"/>
              <a:gd name="connsiteX4" fmla="*/ 7953375 w 12228513"/>
              <a:gd name="connsiteY4" fmla="*/ 6848475 h 6848475"/>
              <a:gd name="connsiteX5" fmla="*/ 0 w 12228513"/>
              <a:gd name="connsiteY5" fmla="*/ 2886075 h 6848475"/>
              <a:gd name="connsiteX6" fmla="*/ 28575 w 12228513"/>
              <a:gd name="connsiteY6" fmla="*/ 0 h 6848475"/>
              <a:gd name="connsiteX0" fmla="*/ 0 w 12238038"/>
              <a:gd name="connsiteY0" fmla="*/ 0 h 6905625"/>
              <a:gd name="connsiteX1" fmla="*/ 12232459 w 12238038"/>
              <a:gd name="connsiteY1" fmla="*/ 57150 h 6905625"/>
              <a:gd name="connsiteX2" fmla="*/ 12238038 w 12238038"/>
              <a:gd name="connsiteY2" fmla="*/ 1177154 h 6905625"/>
              <a:gd name="connsiteX3" fmla="*/ 12238038 w 12238038"/>
              <a:gd name="connsiteY3" fmla="*/ 6891338 h 6905625"/>
              <a:gd name="connsiteX4" fmla="*/ 7962900 w 12238038"/>
              <a:gd name="connsiteY4" fmla="*/ 6905625 h 6905625"/>
              <a:gd name="connsiteX5" fmla="*/ 9525 w 12238038"/>
              <a:gd name="connsiteY5" fmla="*/ 2943225 h 6905625"/>
              <a:gd name="connsiteX6" fmla="*/ 0 w 12238038"/>
              <a:gd name="connsiteY6" fmla="*/ 0 h 6905625"/>
              <a:gd name="connsiteX0" fmla="*/ 0 w 12242277"/>
              <a:gd name="connsiteY0" fmla="*/ 0 h 6905625"/>
              <a:gd name="connsiteX1" fmla="*/ 12241984 w 12242277"/>
              <a:gd name="connsiteY1" fmla="*/ 19050 h 6905625"/>
              <a:gd name="connsiteX2" fmla="*/ 12238038 w 12242277"/>
              <a:gd name="connsiteY2" fmla="*/ 1177154 h 6905625"/>
              <a:gd name="connsiteX3" fmla="*/ 12238038 w 12242277"/>
              <a:gd name="connsiteY3" fmla="*/ 6891338 h 6905625"/>
              <a:gd name="connsiteX4" fmla="*/ 7962900 w 12242277"/>
              <a:gd name="connsiteY4" fmla="*/ 6905625 h 6905625"/>
              <a:gd name="connsiteX5" fmla="*/ 9525 w 12242277"/>
              <a:gd name="connsiteY5" fmla="*/ 2943225 h 6905625"/>
              <a:gd name="connsiteX6" fmla="*/ 0 w 12242277"/>
              <a:gd name="connsiteY6" fmla="*/ 0 h 6905625"/>
              <a:gd name="connsiteX0" fmla="*/ 0 w 12242277"/>
              <a:gd name="connsiteY0" fmla="*/ 0 h 6905625"/>
              <a:gd name="connsiteX1" fmla="*/ 12241984 w 12242277"/>
              <a:gd name="connsiteY1" fmla="*/ 19050 h 6905625"/>
              <a:gd name="connsiteX2" fmla="*/ 12238038 w 12242277"/>
              <a:gd name="connsiteY2" fmla="*/ 1177154 h 6905625"/>
              <a:gd name="connsiteX3" fmla="*/ 12238038 w 12242277"/>
              <a:gd name="connsiteY3" fmla="*/ 6891338 h 6905625"/>
              <a:gd name="connsiteX4" fmla="*/ 42582 w 12242277"/>
              <a:gd name="connsiteY4" fmla="*/ 6905625 h 6905625"/>
              <a:gd name="connsiteX5" fmla="*/ 9525 w 12242277"/>
              <a:gd name="connsiteY5" fmla="*/ 2943225 h 6905625"/>
              <a:gd name="connsiteX6" fmla="*/ 0 w 12242277"/>
              <a:gd name="connsiteY6" fmla="*/ 0 h 6905625"/>
              <a:gd name="connsiteX0" fmla="*/ 0 w 12242277"/>
              <a:gd name="connsiteY0" fmla="*/ 0 h 6905625"/>
              <a:gd name="connsiteX1" fmla="*/ 12241984 w 12242277"/>
              <a:gd name="connsiteY1" fmla="*/ 19050 h 6905625"/>
              <a:gd name="connsiteX2" fmla="*/ 12238038 w 12242277"/>
              <a:gd name="connsiteY2" fmla="*/ 1177154 h 6905625"/>
              <a:gd name="connsiteX3" fmla="*/ 12238038 w 12242277"/>
              <a:gd name="connsiteY3" fmla="*/ 6891338 h 6905625"/>
              <a:gd name="connsiteX4" fmla="*/ 42582 w 12242277"/>
              <a:gd name="connsiteY4" fmla="*/ 6905625 h 6905625"/>
              <a:gd name="connsiteX5" fmla="*/ 0 w 12242277"/>
              <a:gd name="connsiteY5" fmla="*/ 0 h 6905625"/>
              <a:gd name="connsiteX0" fmla="*/ 0 w 12242277"/>
              <a:gd name="connsiteY0" fmla="*/ 0 h 6892178"/>
              <a:gd name="connsiteX1" fmla="*/ 12241984 w 12242277"/>
              <a:gd name="connsiteY1" fmla="*/ 19050 h 6892178"/>
              <a:gd name="connsiteX2" fmla="*/ 12238038 w 12242277"/>
              <a:gd name="connsiteY2" fmla="*/ 1177154 h 6892178"/>
              <a:gd name="connsiteX3" fmla="*/ 12238038 w 12242277"/>
              <a:gd name="connsiteY3" fmla="*/ 6891338 h 6892178"/>
              <a:gd name="connsiteX4" fmla="*/ 15688 w 12242277"/>
              <a:gd name="connsiteY4" fmla="*/ 6892178 h 6892178"/>
              <a:gd name="connsiteX5" fmla="*/ 0 w 12242277"/>
              <a:gd name="connsiteY5" fmla="*/ 0 h 6892178"/>
              <a:gd name="connsiteX0" fmla="*/ 0 w 12242277"/>
              <a:gd name="connsiteY0" fmla="*/ 2241 h 6894419"/>
              <a:gd name="connsiteX1" fmla="*/ 3484469 w 12242277"/>
              <a:gd name="connsiteY1" fmla="*/ 0 h 6894419"/>
              <a:gd name="connsiteX2" fmla="*/ 12241984 w 12242277"/>
              <a:gd name="connsiteY2" fmla="*/ 21291 h 6894419"/>
              <a:gd name="connsiteX3" fmla="*/ 12238038 w 12242277"/>
              <a:gd name="connsiteY3" fmla="*/ 1179395 h 6894419"/>
              <a:gd name="connsiteX4" fmla="*/ 12238038 w 12242277"/>
              <a:gd name="connsiteY4" fmla="*/ 6893579 h 6894419"/>
              <a:gd name="connsiteX5" fmla="*/ 15688 w 12242277"/>
              <a:gd name="connsiteY5" fmla="*/ 6894419 h 6894419"/>
              <a:gd name="connsiteX6" fmla="*/ 0 w 12242277"/>
              <a:gd name="connsiteY6" fmla="*/ 2241 h 6894419"/>
              <a:gd name="connsiteX0" fmla="*/ 0 w 12251951"/>
              <a:gd name="connsiteY0" fmla="*/ 2241 h 6894419"/>
              <a:gd name="connsiteX1" fmla="*/ 3484469 w 12251951"/>
              <a:gd name="connsiteY1" fmla="*/ 0 h 6894419"/>
              <a:gd name="connsiteX2" fmla="*/ 12241984 w 12251951"/>
              <a:gd name="connsiteY2" fmla="*/ 21291 h 6894419"/>
              <a:gd name="connsiteX3" fmla="*/ 12238038 w 12251951"/>
              <a:gd name="connsiteY3" fmla="*/ 1179395 h 6894419"/>
              <a:gd name="connsiteX4" fmla="*/ 12251951 w 12251951"/>
              <a:gd name="connsiteY4" fmla="*/ 6400801 h 6894419"/>
              <a:gd name="connsiteX5" fmla="*/ 12238038 w 12251951"/>
              <a:gd name="connsiteY5" fmla="*/ 6893579 h 6894419"/>
              <a:gd name="connsiteX6" fmla="*/ 15688 w 12251951"/>
              <a:gd name="connsiteY6" fmla="*/ 6894419 h 6894419"/>
              <a:gd name="connsiteX7" fmla="*/ 0 w 12251951"/>
              <a:gd name="connsiteY7" fmla="*/ 2241 h 6894419"/>
              <a:gd name="connsiteX0" fmla="*/ 0 w 12251951"/>
              <a:gd name="connsiteY0" fmla="*/ 2241 h 6894419"/>
              <a:gd name="connsiteX1" fmla="*/ 3484469 w 12251951"/>
              <a:gd name="connsiteY1" fmla="*/ 0 h 6894419"/>
              <a:gd name="connsiteX2" fmla="*/ 12238038 w 12251951"/>
              <a:gd name="connsiteY2" fmla="*/ 1179395 h 6894419"/>
              <a:gd name="connsiteX3" fmla="*/ 12251951 w 12251951"/>
              <a:gd name="connsiteY3" fmla="*/ 6400801 h 6894419"/>
              <a:gd name="connsiteX4" fmla="*/ 12238038 w 12251951"/>
              <a:gd name="connsiteY4" fmla="*/ 6893579 h 6894419"/>
              <a:gd name="connsiteX5" fmla="*/ 15688 w 12251951"/>
              <a:gd name="connsiteY5" fmla="*/ 6894419 h 6894419"/>
              <a:gd name="connsiteX6" fmla="*/ 0 w 12251951"/>
              <a:gd name="connsiteY6" fmla="*/ 2241 h 6894419"/>
              <a:gd name="connsiteX0" fmla="*/ 0 w 12251951"/>
              <a:gd name="connsiteY0" fmla="*/ 2241 h 6894419"/>
              <a:gd name="connsiteX1" fmla="*/ 3484469 w 12251951"/>
              <a:gd name="connsiteY1" fmla="*/ 0 h 6894419"/>
              <a:gd name="connsiteX2" fmla="*/ 12251951 w 12251951"/>
              <a:gd name="connsiteY2" fmla="*/ 6400801 h 6894419"/>
              <a:gd name="connsiteX3" fmla="*/ 12238038 w 12251951"/>
              <a:gd name="connsiteY3" fmla="*/ 6893579 h 6894419"/>
              <a:gd name="connsiteX4" fmla="*/ 15688 w 12251951"/>
              <a:gd name="connsiteY4" fmla="*/ 6894419 h 6894419"/>
              <a:gd name="connsiteX5" fmla="*/ 0 w 12251951"/>
              <a:gd name="connsiteY5" fmla="*/ 2241 h 6894419"/>
              <a:gd name="connsiteX0" fmla="*/ 0 w 12251951"/>
              <a:gd name="connsiteY0" fmla="*/ 0 h 6892178"/>
              <a:gd name="connsiteX1" fmla="*/ 3565152 w 12251951"/>
              <a:gd name="connsiteY1" fmla="*/ 51547 h 6892178"/>
              <a:gd name="connsiteX2" fmla="*/ 12251951 w 12251951"/>
              <a:gd name="connsiteY2" fmla="*/ 6398560 h 6892178"/>
              <a:gd name="connsiteX3" fmla="*/ 12238038 w 12251951"/>
              <a:gd name="connsiteY3" fmla="*/ 6891338 h 6892178"/>
              <a:gd name="connsiteX4" fmla="*/ 15688 w 12251951"/>
              <a:gd name="connsiteY4" fmla="*/ 6892178 h 6892178"/>
              <a:gd name="connsiteX5" fmla="*/ 0 w 12251951"/>
              <a:gd name="connsiteY5" fmla="*/ 0 h 6892178"/>
              <a:gd name="connsiteX0" fmla="*/ 0 w 12251951"/>
              <a:gd name="connsiteY0" fmla="*/ 0 h 6892178"/>
              <a:gd name="connsiteX1" fmla="*/ 3538258 w 12251951"/>
              <a:gd name="connsiteY1" fmla="*/ 11206 h 6892178"/>
              <a:gd name="connsiteX2" fmla="*/ 12251951 w 12251951"/>
              <a:gd name="connsiteY2" fmla="*/ 6398560 h 6892178"/>
              <a:gd name="connsiteX3" fmla="*/ 12238038 w 12251951"/>
              <a:gd name="connsiteY3" fmla="*/ 6891338 h 6892178"/>
              <a:gd name="connsiteX4" fmla="*/ 15688 w 12251951"/>
              <a:gd name="connsiteY4" fmla="*/ 6892178 h 6892178"/>
              <a:gd name="connsiteX5" fmla="*/ 0 w 12251951"/>
              <a:gd name="connsiteY5" fmla="*/ 0 h 6892178"/>
              <a:gd name="connsiteX0" fmla="*/ 0 w 12332633"/>
              <a:gd name="connsiteY0" fmla="*/ 0 h 6892178"/>
              <a:gd name="connsiteX1" fmla="*/ 3538258 w 12332633"/>
              <a:gd name="connsiteY1" fmla="*/ 11206 h 6892178"/>
              <a:gd name="connsiteX2" fmla="*/ 12332633 w 12332633"/>
              <a:gd name="connsiteY2" fmla="*/ 6452348 h 6892178"/>
              <a:gd name="connsiteX3" fmla="*/ 12238038 w 12332633"/>
              <a:gd name="connsiteY3" fmla="*/ 6891338 h 6892178"/>
              <a:gd name="connsiteX4" fmla="*/ 15688 w 12332633"/>
              <a:gd name="connsiteY4" fmla="*/ 6892178 h 6892178"/>
              <a:gd name="connsiteX5" fmla="*/ 0 w 12332633"/>
              <a:gd name="connsiteY5" fmla="*/ 0 h 6892178"/>
              <a:gd name="connsiteX0" fmla="*/ 0 w 12345615"/>
              <a:gd name="connsiteY0" fmla="*/ 0 h 6892178"/>
              <a:gd name="connsiteX1" fmla="*/ 3538258 w 12345615"/>
              <a:gd name="connsiteY1" fmla="*/ 11206 h 6892178"/>
              <a:gd name="connsiteX2" fmla="*/ 12332633 w 12345615"/>
              <a:gd name="connsiteY2" fmla="*/ 6452348 h 6892178"/>
              <a:gd name="connsiteX3" fmla="*/ 12345615 w 12345615"/>
              <a:gd name="connsiteY3" fmla="*/ 6891338 h 6892178"/>
              <a:gd name="connsiteX4" fmla="*/ 15688 w 12345615"/>
              <a:gd name="connsiteY4" fmla="*/ 6892178 h 6892178"/>
              <a:gd name="connsiteX5" fmla="*/ 0 w 12345615"/>
              <a:gd name="connsiteY5" fmla="*/ 0 h 6892178"/>
              <a:gd name="connsiteX0" fmla="*/ 0 w 12345615"/>
              <a:gd name="connsiteY0" fmla="*/ 0 h 6892178"/>
              <a:gd name="connsiteX1" fmla="*/ 3592047 w 12345615"/>
              <a:gd name="connsiteY1" fmla="*/ 24653 h 6892178"/>
              <a:gd name="connsiteX2" fmla="*/ 12332633 w 12345615"/>
              <a:gd name="connsiteY2" fmla="*/ 6452348 h 6892178"/>
              <a:gd name="connsiteX3" fmla="*/ 12345615 w 12345615"/>
              <a:gd name="connsiteY3" fmla="*/ 6891338 h 6892178"/>
              <a:gd name="connsiteX4" fmla="*/ 15688 w 12345615"/>
              <a:gd name="connsiteY4" fmla="*/ 6892178 h 6892178"/>
              <a:gd name="connsiteX5" fmla="*/ 0 w 12345615"/>
              <a:gd name="connsiteY5" fmla="*/ 0 h 6892178"/>
              <a:gd name="connsiteX0" fmla="*/ 12026 w 12357641"/>
              <a:gd name="connsiteY0" fmla="*/ 0 h 6945966"/>
              <a:gd name="connsiteX1" fmla="*/ 3604073 w 12357641"/>
              <a:gd name="connsiteY1" fmla="*/ 24653 h 6945966"/>
              <a:gd name="connsiteX2" fmla="*/ 12344659 w 12357641"/>
              <a:gd name="connsiteY2" fmla="*/ 6452348 h 6945966"/>
              <a:gd name="connsiteX3" fmla="*/ 12357641 w 12357641"/>
              <a:gd name="connsiteY3" fmla="*/ 6891338 h 6945966"/>
              <a:gd name="connsiteX4" fmla="*/ 820 w 12357641"/>
              <a:gd name="connsiteY4" fmla="*/ 6945966 h 6945966"/>
              <a:gd name="connsiteX5" fmla="*/ 12026 w 12357641"/>
              <a:gd name="connsiteY5" fmla="*/ 0 h 6945966"/>
              <a:gd name="connsiteX0" fmla="*/ 12026 w 12344659"/>
              <a:gd name="connsiteY0" fmla="*/ 0 h 6958573"/>
              <a:gd name="connsiteX1" fmla="*/ 3604073 w 12344659"/>
              <a:gd name="connsiteY1" fmla="*/ 24653 h 6958573"/>
              <a:gd name="connsiteX2" fmla="*/ 12344659 w 12344659"/>
              <a:gd name="connsiteY2" fmla="*/ 6452348 h 6958573"/>
              <a:gd name="connsiteX3" fmla="*/ 12344194 w 12344659"/>
              <a:gd name="connsiteY3" fmla="*/ 6958573 h 6958573"/>
              <a:gd name="connsiteX4" fmla="*/ 820 w 12344659"/>
              <a:gd name="connsiteY4" fmla="*/ 6945966 h 6958573"/>
              <a:gd name="connsiteX5" fmla="*/ 12026 w 12344659"/>
              <a:gd name="connsiteY5" fmla="*/ 0 h 695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44659" h="6958573">
                <a:moveTo>
                  <a:pt x="12026" y="0"/>
                </a:moveTo>
                <a:lnTo>
                  <a:pt x="3604073" y="24653"/>
                </a:lnTo>
                <a:lnTo>
                  <a:pt x="12344659" y="6452348"/>
                </a:lnTo>
                <a:lnTo>
                  <a:pt x="12344194" y="6958573"/>
                </a:lnTo>
                <a:lnTo>
                  <a:pt x="820" y="6945966"/>
                </a:lnTo>
                <a:cubicBezTo>
                  <a:pt x="-4409" y="4648573"/>
                  <a:pt x="17255" y="2297393"/>
                  <a:pt x="1202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76BBCA7-98D5-43C1-9BDA-CA11A28A5C06}"/>
              </a:ext>
            </a:extLst>
          </p:cNvPr>
          <p:cNvSpPr/>
          <p:nvPr userDrawn="1"/>
        </p:nvSpPr>
        <p:spPr>
          <a:xfrm rot="5400000" flipH="1" flipV="1">
            <a:off x="4667252" y="-1200155"/>
            <a:ext cx="6362697" cy="86868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AA641-12FD-44C6-9A1F-F49B35631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2032" y="1562192"/>
            <a:ext cx="4001368" cy="1866808"/>
          </a:xfrm>
          <a:prstGeom prst="rect">
            <a:avLst/>
          </a:prstGeom>
        </p:spPr>
        <p:txBody>
          <a:bodyPr rIns="91440"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B7998-48BB-4CC5-8FE2-A2704D80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75B5-D777-43B5-8552-C87F1E9BB5FB}" type="datetime1">
              <a:rPr lang="en-US" smtClean="0"/>
              <a:t>5/31/2023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601540-7F5B-400F-8C7C-5044FC74F84A}"/>
              </a:ext>
            </a:extLst>
          </p:cNvPr>
          <p:cNvCxnSpPr>
            <a:cxnSpLocks/>
          </p:cNvCxnSpPr>
          <p:nvPr userDrawn="1"/>
        </p:nvCxnSpPr>
        <p:spPr>
          <a:xfrm>
            <a:off x="8077200" y="1323975"/>
            <a:ext cx="8382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7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pp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B04DC68-C3B6-4321-80B1-18C875EEBA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0601" y="-38100"/>
            <a:ext cx="12344659" cy="6958573"/>
          </a:xfrm>
          <a:custGeom>
            <a:avLst/>
            <a:gdLst>
              <a:gd name="connsiteX0" fmla="*/ 0 w 12209463"/>
              <a:gd name="connsiteY0" fmla="*/ 0 h 6834188"/>
              <a:gd name="connsiteX1" fmla="*/ 11070409 w 12209463"/>
              <a:gd name="connsiteY1" fmla="*/ 0 h 6834188"/>
              <a:gd name="connsiteX2" fmla="*/ 12209463 w 12209463"/>
              <a:gd name="connsiteY2" fmla="*/ 1139054 h 6834188"/>
              <a:gd name="connsiteX3" fmla="*/ 12209463 w 12209463"/>
              <a:gd name="connsiteY3" fmla="*/ 6834188 h 6834188"/>
              <a:gd name="connsiteX4" fmla="*/ 0 w 12209463"/>
              <a:gd name="connsiteY4" fmla="*/ 6834188 h 6834188"/>
              <a:gd name="connsiteX5" fmla="*/ 0 w 12209463"/>
              <a:gd name="connsiteY5" fmla="*/ 0 h 6834188"/>
              <a:gd name="connsiteX6" fmla="*/ 0 w 12209463"/>
              <a:gd name="connsiteY6" fmla="*/ 0 h 6834188"/>
              <a:gd name="connsiteX0" fmla="*/ 19050 w 12228513"/>
              <a:gd name="connsiteY0" fmla="*/ 0 h 6834188"/>
              <a:gd name="connsiteX1" fmla="*/ 11089459 w 12228513"/>
              <a:gd name="connsiteY1" fmla="*/ 0 h 6834188"/>
              <a:gd name="connsiteX2" fmla="*/ 12228513 w 12228513"/>
              <a:gd name="connsiteY2" fmla="*/ 1139054 h 6834188"/>
              <a:gd name="connsiteX3" fmla="*/ 12228513 w 12228513"/>
              <a:gd name="connsiteY3" fmla="*/ 6834188 h 6834188"/>
              <a:gd name="connsiteX4" fmla="*/ 19050 w 12228513"/>
              <a:gd name="connsiteY4" fmla="*/ 6834188 h 6834188"/>
              <a:gd name="connsiteX5" fmla="*/ 0 w 12228513"/>
              <a:gd name="connsiteY5" fmla="*/ 2905125 h 6834188"/>
              <a:gd name="connsiteX6" fmla="*/ 19050 w 12228513"/>
              <a:gd name="connsiteY6" fmla="*/ 0 h 6834188"/>
              <a:gd name="connsiteX7" fmla="*/ 19050 w 12228513"/>
              <a:gd name="connsiteY7" fmla="*/ 0 h 6834188"/>
              <a:gd name="connsiteX0" fmla="*/ 19050 w 12228513"/>
              <a:gd name="connsiteY0" fmla="*/ 0 h 6848475"/>
              <a:gd name="connsiteX1" fmla="*/ 11089459 w 12228513"/>
              <a:gd name="connsiteY1" fmla="*/ 0 h 6848475"/>
              <a:gd name="connsiteX2" fmla="*/ 12228513 w 12228513"/>
              <a:gd name="connsiteY2" fmla="*/ 1139054 h 6848475"/>
              <a:gd name="connsiteX3" fmla="*/ 12228513 w 12228513"/>
              <a:gd name="connsiteY3" fmla="*/ 6834188 h 6848475"/>
              <a:gd name="connsiteX4" fmla="*/ 8039100 w 12228513"/>
              <a:gd name="connsiteY4" fmla="*/ 6848475 h 6848475"/>
              <a:gd name="connsiteX5" fmla="*/ 19050 w 12228513"/>
              <a:gd name="connsiteY5" fmla="*/ 6834188 h 6848475"/>
              <a:gd name="connsiteX6" fmla="*/ 0 w 12228513"/>
              <a:gd name="connsiteY6" fmla="*/ 2905125 h 6848475"/>
              <a:gd name="connsiteX7" fmla="*/ 19050 w 12228513"/>
              <a:gd name="connsiteY7" fmla="*/ 0 h 6848475"/>
              <a:gd name="connsiteX8" fmla="*/ 19050 w 12228513"/>
              <a:gd name="connsiteY8" fmla="*/ 0 h 6848475"/>
              <a:gd name="connsiteX0" fmla="*/ 19050 w 12228513"/>
              <a:gd name="connsiteY0" fmla="*/ 0 h 6848475"/>
              <a:gd name="connsiteX1" fmla="*/ 11089459 w 12228513"/>
              <a:gd name="connsiteY1" fmla="*/ 0 h 6848475"/>
              <a:gd name="connsiteX2" fmla="*/ 12228513 w 12228513"/>
              <a:gd name="connsiteY2" fmla="*/ 1139054 h 6848475"/>
              <a:gd name="connsiteX3" fmla="*/ 12228513 w 12228513"/>
              <a:gd name="connsiteY3" fmla="*/ 6834188 h 6848475"/>
              <a:gd name="connsiteX4" fmla="*/ 8039100 w 12228513"/>
              <a:gd name="connsiteY4" fmla="*/ 6848475 h 6848475"/>
              <a:gd name="connsiteX5" fmla="*/ 0 w 12228513"/>
              <a:gd name="connsiteY5" fmla="*/ 2905125 h 6848475"/>
              <a:gd name="connsiteX6" fmla="*/ 19050 w 12228513"/>
              <a:gd name="connsiteY6" fmla="*/ 0 h 6848475"/>
              <a:gd name="connsiteX7" fmla="*/ 19050 w 12228513"/>
              <a:gd name="connsiteY7" fmla="*/ 0 h 6848475"/>
              <a:gd name="connsiteX0" fmla="*/ 19050 w 12228513"/>
              <a:gd name="connsiteY0" fmla="*/ 0 h 6834188"/>
              <a:gd name="connsiteX1" fmla="*/ 11089459 w 12228513"/>
              <a:gd name="connsiteY1" fmla="*/ 0 h 6834188"/>
              <a:gd name="connsiteX2" fmla="*/ 12228513 w 12228513"/>
              <a:gd name="connsiteY2" fmla="*/ 1139054 h 6834188"/>
              <a:gd name="connsiteX3" fmla="*/ 12228513 w 12228513"/>
              <a:gd name="connsiteY3" fmla="*/ 6834188 h 6834188"/>
              <a:gd name="connsiteX4" fmla="*/ 8010525 w 12228513"/>
              <a:gd name="connsiteY4" fmla="*/ 6829425 h 6834188"/>
              <a:gd name="connsiteX5" fmla="*/ 0 w 12228513"/>
              <a:gd name="connsiteY5" fmla="*/ 2905125 h 6834188"/>
              <a:gd name="connsiteX6" fmla="*/ 19050 w 12228513"/>
              <a:gd name="connsiteY6" fmla="*/ 0 h 6834188"/>
              <a:gd name="connsiteX7" fmla="*/ 19050 w 12228513"/>
              <a:gd name="connsiteY7" fmla="*/ 0 h 6834188"/>
              <a:gd name="connsiteX0" fmla="*/ 19050 w 12228513"/>
              <a:gd name="connsiteY0" fmla="*/ 0 h 6867525"/>
              <a:gd name="connsiteX1" fmla="*/ 11089459 w 12228513"/>
              <a:gd name="connsiteY1" fmla="*/ 0 h 6867525"/>
              <a:gd name="connsiteX2" fmla="*/ 12228513 w 12228513"/>
              <a:gd name="connsiteY2" fmla="*/ 1139054 h 6867525"/>
              <a:gd name="connsiteX3" fmla="*/ 12228513 w 12228513"/>
              <a:gd name="connsiteY3" fmla="*/ 683418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19050 w 12228513"/>
              <a:gd name="connsiteY7" fmla="*/ 0 h 6867525"/>
              <a:gd name="connsiteX0" fmla="*/ 19050 w 12228513"/>
              <a:gd name="connsiteY0" fmla="*/ 0 h 6867525"/>
              <a:gd name="connsiteX1" fmla="*/ 11089459 w 12228513"/>
              <a:gd name="connsiteY1" fmla="*/ 0 h 6867525"/>
              <a:gd name="connsiteX2" fmla="*/ 12228513 w 12228513"/>
              <a:gd name="connsiteY2" fmla="*/ 1139054 h 6867525"/>
              <a:gd name="connsiteX3" fmla="*/ 12228513 w 12228513"/>
              <a:gd name="connsiteY3" fmla="*/ 685323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19050 w 12228513"/>
              <a:gd name="connsiteY7" fmla="*/ 0 h 6867525"/>
              <a:gd name="connsiteX0" fmla="*/ 19050 w 12228513"/>
              <a:gd name="connsiteY0" fmla="*/ 0 h 6867525"/>
              <a:gd name="connsiteX1" fmla="*/ 12222934 w 12228513"/>
              <a:gd name="connsiteY1" fmla="*/ 19050 h 6867525"/>
              <a:gd name="connsiteX2" fmla="*/ 12228513 w 12228513"/>
              <a:gd name="connsiteY2" fmla="*/ 1139054 h 6867525"/>
              <a:gd name="connsiteX3" fmla="*/ 12228513 w 12228513"/>
              <a:gd name="connsiteY3" fmla="*/ 685323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19050 w 12228513"/>
              <a:gd name="connsiteY7" fmla="*/ 0 h 6867525"/>
              <a:gd name="connsiteX0" fmla="*/ 0 w 12228513"/>
              <a:gd name="connsiteY0" fmla="*/ 19050 h 6867525"/>
              <a:gd name="connsiteX1" fmla="*/ 12222934 w 12228513"/>
              <a:gd name="connsiteY1" fmla="*/ 19050 h 6867525"/>
              <a:gd name="connsiteX2" fmla="*/ 12228513 w 12228513"/>
              <a:gd name="connsiteY2" fmla="*/ 1139054 h 6867525"/>
              <a:gd name="connsiteX3" fmla="*/ 12228513 w 12228513"/>
              <a:gd name="connsiteY3" fmla="*/ 685323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0 w 12228513"/>
              <a:gd name="connsiteY7" fmla="*/ 19050 h 6867525"/>
              <a:gd name="connsiteX0" fmla="*/ 9525 w 12228513"/>
              <a:gd name="connsiteY0" fmla="*/ 0 h 7210425"/>
              <a:gd name="connsiteX1" fmla="*/ 12222934 w 12228513"/>
              <a:gd name="connsiteY1" fmla="*/ 361950 h 7210425"/>
              <a:gd name="connsiteX2" fmla="*/ 12228513 w 12228513"/>
              <a:gd name="connsiteY2" fmla="*/ 1481954 h 7210425"/>
              <a:gd name="connsiteX3" fmla="*/ 12228513 w 12228513"/>
              <a:gd name="connsiteY3" fmla="*/ 7196138 h 7210425"/>
              <a:gd name="connsiteX4" fmla="*/ 7953375 w 12228513"/>
              <a:gd name="connsiteY4" fmla="*/ 7210425 h 7210425"/>
              <a:gd name="connsiteX5" fmla="*/ 0 w 12228513"/>
              <a:gd name="connsiteY5" fmla="*/ 3248025 h 7210425"/>
              <a:gd name="connsiteX6" fmla="*/ 19050 w 12228513"/>
              <a:gd name="connsiteY6" fmla="*/ 342900 h 7210425"/>
              <a:gd name="connsiteX7" fmla="*/ 9525 w 12228513"/>
              <a:gd name="connsiteY7" fmla="*/ 0 h 7210425"/>
              <a:gd name="connsiteX0" fmla="*/ 9525 w 12228513"/>
              <a:gd name="connsiteY0" fmla="*/ 0 h 7210425"/>
              <a:gd name="connsiteX1" fmla="*/ 12222934 w 12228513"/>
              <a:gd name="connsiteY1" fmla="*/ 361950 h 7210425"/>
              <a:gd name="connsiteX2" fmla="*/ 12228513 w 12228513"/>
              <a:gd name="connsiteY2" fmla="*/ 1481954 h 7210425"/>
              <a:gd name="connsiteX3" fmla="*/ 12228513 w 12228513"/>
              <a:gd name="connsiteY3" fmla="*/ 7196138 h 7210425"/>
              <a:gd name="connsiteX4" fmla="*/ 7953375 w 12228513"/>
              <a:gd name="connsiteY4" fmla="*/ 7210425 h 7210425"/>
              <a:gd name="connsiteX5" fmla="*/ 0 w 12228513"/>
              <a:gd name="connsiteY5" fmla="*/ 3248025 h 7210425"/>
              <a:gd name="connsiteX6" fmla="*/ 9525 w 12228513"/>
              <a:gd name="connsiteY6" fmla="*/ 0 h 7210425"/>
              <a:gd name="connsiteX0" fmla="*/ 38100 w 12228513"/>
              <a:gd name="connsiteY0" fmla="*/ 38100 h 6848475"/>
              <a:gd name="connsiteX1" fmla="*/ 12222934 w 12228513"/>
              <a:gd name="connsiteY1" fmla="*/ 0 h 6848475"/>
              <a:gd name="connsiteX2" fmla="*/ 12228513 w 12228513"/>
              <a:gd name="connsiteY2" fmla="*/ 1120004 h 6848475"/>
              <a:gd name="connsiteX3" fmla="*/ 12228513 w 12228513"/>
              <a:gd name="connsiteY3" fmla="*/ 6834188 h 6848475"/>
              <a:gd name="connsiteX4" fmla="*/ 7953375 w 12228513"/>
              <a:gd name="connsiteY4" fmla="*/ 6848475 h 6848475"/>
              <a:gd name="connsiteX5" fmla="*/ 0 w 12228513"/>
              <a:gd name="connsiteY5" fmla="*/ 2886075 h 6848475"/>
              <a:gd name="connsiteX6" fmla="*/ 38100 w 12228513"/>
              <a:gd name="connsiteY6" fmla="*/ 38100 h 6848475"/>
              <a:gd name="connsiteX0" fmla="*/ 28575 w 12228513"/>
              <a:gd name="connsiteY0" fmla="*/ 0 h 6848475"/>
              <a:gd name="connsiteX1" fmla="*/ 12222934 w 12228513"/>
              <a:gd name="connsiteY1" fmla="*/ 0 h 6848475"/>
              <a:gd name="connsiteX2" fmla="*/ 12228513 w 12228513"/>
              <a:gd name="connsiteY2" fmla="*/ 1120004 h 6848475"/>
              <a:gd name="connsiteX3" fmla="*/ 12228513 w 12228513"/>
              <a:gd name="connsiteY3" fmla="*/ 6834188 h 6848475"/>
              <a:gd name="connsiteX4" fmla="*/ 7953375 w 12228513"/>
              <a:gd name="connsiteY4" fmla="*/ 6848475 h 6848475"/>
              <a:gd name="connsiteX5" fmla="*/ 0 w 12228513"/>
              <a:gd name="connsiteY5" fmla="*/ 2886075 h 6848475"/>
              <a:gd name="connsiteX6" fmla="*/ 28575 w 12228513"/>
              <a:gd name="connsiteY6" fmla="*/ 0 h 6848475"/>
              <a:gd name="connsiteX0" fmla="*/ 0 w 12238038"/>
              <a:gd name="connsiteY0" fmla="*/ 0 h 6905625"/>
              <a:gd name="connsiteX1" fmla="*/ 12232459 w 12238038"/>
              <a:gd name="connsiteY1" fmla="*/ 57150 h 6905625"/>
              <a:gd name="connsiteX2" fmla="*/ 12238038 w 12238038"/>
              <a:gd name="connsiteY2" fmla="*/ 1177154 h 6905625"/>
              <a:gd name="connsiteX3" fmla="*/ 12238038 w 12238038"/>
              <a:gd name="connsiteY3" fmla="*/ 6891338 h 6905625"/>
              <a:gd name="connsiteX4" fmla="*/ 7962900 w 12238038"/>
              <a:gd name="connsiteY4" fmla="*/ 6905625 h 6905625"/>
              <a:gd name="connsiteX5" fmla="*/ 9525 w 12238038"/>
              <a:gd name="connsiteY5" fmla="*/ 2943225 h 6905625"/>
              <a:gd name="connsiteX6" fmla="*/ 0 w 12238038"/>
              <a:gd name="connsiteY6" fmla="*/ 0 h 6905625"/>
              <a:gd name="connsiteX0" fmla="*/ 0 w 12242277"/>
              <a:gd name="connsiteY0" fmla="*/ 0 h 6905625"/>
              <a:gd name="connsiteX1" fmla="*/ 12241984 w 12242277"/>
              <a:gd name="connsiteY1" fmla="*/ 19050 h 6905625"/>
              <a:gd name="connsiteX2" fmla="*/ 12238038 w 12242277"/>
              <a:gd name="connsiteY2" fmla="*/ 1177154 h 6905625"/>
              <a:gd name="connsiteX3" fmla="*/ 12238038 w 12242277"/>
              <a:gd name="connsiteY3" fmla="*/ 6891338 h 6905625"/>
              <a:gd name="connsiteX4" fmla="*/ 7962900 w 12242277"/>
              <a:gd name="connsiteY4" fmla="*/ 6905625 h 6905625"/>
              <a:gd name="connsiteX5" fmla="*/ 9525 w 12242277"/>
              <a:gd name="connsiteY5" fmla="*/ 2943225 h 6905625"/>
              <a:gd name="connsiteX6" fmla="*/ 0 w 12242277"/>
              <a:gd name="connsiteY6" fmla="*/ 0 h 6905625"/>
              <a:gd name="connsiteX0" fmla="*/ 0 w 12242277"/>
              <a:gd name="connsiteY0" fmla="*/ 0 h 6905625"/>
              <a:gd name="connsiteX1" fmla="*/ 12241984 w 12242277"/>
              <a:gd name="connsiteY1" fmla="*/ 19050 h 6905625"/>
              <a:gd name="connsiteX2" fmla="*/ 12238038 w 12242277"/>
              <a:gd name="connsiteY2" fmla="*/ 1177154 h 6905625"/>
              <a:gd name="connsiteX3" fmla="*/ 12238038 w 12242277"/>
              <a:gd name="connsiteY3" fmla="*/ 6891338 h 6905625"/>
              <a:gd name="connsiteX4" fmla="*/ 42582 w 12242277"/>
              <a:gd name="connsiteY4" fmla="*/ 6905625 h 6905625"/>
              <a:gd name="connsiteX5" fmla="*/ 9525 w 12242277"/>
              <a:gd name="connsiteY5" fmla="*/ 2943225 h 6905625"/>
              <a:gd name="connsiteX6" fmla="*/ 0 w 12242277"/>
              <a:gd name="connsiteY6" fmla="*/ 0 h 6905625"/>
              <a:gd name="connsiteX0" fmla="*/ 0 w 12242277"/>
              <a:gd name="connsiteY0" fmla="*/ 0 h 6905625"/>
              <a:gd name="connsiteX1" fmla="*/ 12241984 w 12242277"/>
              <a:gd name="connsiteY1" fmla="*/ 19050 h 6905625"/>
              <a:gd name="connsiteX2" fmla="*/ 12238038 w 12242277"/>
              <a:gd name="connsiteY2" fmla="*/ 1177154 h 6905625"/>
              <a:gd name="connsiteX3" fmla="*/ 12238038 w 12242277"/>
              <a:gd name="connsiteY3" fmla="*/ 6891338 h 6905625"/>
              <a:gd name="connsiteX4" fmla="*/ 42582 w 12242277"/>
              <a:gd name="connsiteY4" fmla="*/ 6905625 h 6905625"/>
              <a:gd name="connsiteX5" fmla="*/ 0 w 12242277"/>
              <a:gd name="connsiteY5" fmla="*/ 0 h 6905625"/>
              <a:gd name="connsiteX0" fmla="*/ 0 w 12242277"/>
              <a:gd name="connsiteY0" fmla="*/ 0 h 6892178"/>
              <a:gd name="connsiteX1" fmla="*/ 12241984 w 12242277"/>
              <a:gd name="connsiteY1" fmla="*/ 19050 h 6892178"/>
              <a:gd name="connsiteX2" fmla="*/ 12238038 w 12242277"/>
              <a:gd name="connsiteY2" fmla="*/ 1177154 h 6892178"/>
              <a:gd name="connsiteX3" fmla="*/ 12238038 w 12242277"/>
              <a:gd name="connsiteY3" fmla="*/ 6891338 h 6892178"/>
              <a:gd name="connsiteX4" fmla="*/ 15688 w 12242277"/>
              <a:gd name="connsiteY4" fmla="*/ 6892178 h 6892178"/>
              <a:gd name="connsiteX5" fmla="*/ 0 w 12242277"/>
              <a:gd name="connsiteY5" fmla="*/ 0 h 6892178"/>
              <a:gd name="connsiteX0" fmla="*/ 0 w 12242277"/>
              <a:gd name="connsiteY0" fmla="*/ 2241 h 6894419"/>
              <a:gd name="connsiteX1" fmla="*/ 3484469 w 12242277"/>
              <a:gd name="connsiteY1" fmla="*/ 0 h 6894419"/>
              <a:gd name="connsiteX2" fmla="*/ 12241984 w 12242277"/>
              <a:gd name="connsiteY2" fmla="*/ 21291 h 6894419"/>
              <a:gd name="connsiteX3" fmla="*/ 12238038 w 12242277"/>
              <a:gd name="connsiteY3" fmla="*/ 1179395 h 6894419"/>
              <a:gd name="connsiteX4" fmla="*/ 12238038 w 12242277"/>
              <a:gd name="connsiteY4" fmla="*/ 6893579 h 6894419"/>
              <a:gd name="connsiteX5" fmla="*/ 15688 w 12242277"/>
              <a:gd name="connsiteY5" fmla="*/ 6894419 h 6894419"/>
              <a:gd name="connsiteX6" fmla="*/ 0 w 12242277"/>
              <a:gd name="connsiteY6" fmla="*/ 2241 h 6894419"/>
              <a:gd name="connsiteX0" fmla="*/ 0 w 12251951"/>
              <a:gd name="connsiteY0" fmla="*/ 2241 h 6894419"/>
              <a:gd name="connsiteX1" fmla="*/ 3484469 w 12251951"/>
              <a:gd name="connsiteY1" fmla="*/ 0 h 6894419"/>
              <a:gd name="connsiteX2" fmla="*/ 12241984 w 12251951"/>
              <a:gd name="connsiteY2" fmla="*/ 21291 h 6894419"/>
              <a:gd name="connsiteX3" fmla="*/ 12238038 w 12251951"/>
              <a:gd name="connsiteY3" fmla="*/ 1179395 h 6894419"/>
              <a:gd name="connsiteX4" fmla="*/ 12251951 w 12251951"/>
              <a:gd name="connsiteY4" fmla="*/ 6400801 h 6894419"/>
              <a:gd name="connsiteX5" fmla="*/ 12238038 w 12251951"/>
              <a:gd name="connsiteY5" fmla="*/ 6893579 h 6894419"/>
              <a:gd name="connsiteX6" fmla="*/ 15688 w 12251951"/>
              <a:gd name="connsiteY6" fmla="*/ 6894419 h 6894419"/>
              <a:gd name="connsiteX7" fmla="*/ 0 w 12251951"/>
              <a:gd name="connsiteY7" fmla="*/ 2241 h 6894419"/>
              <a:gd name="connsiteX0" fmla="*/ 0 w 12251951"/>
              <a:gd name="connsiteY0" fmla="*/ 2241 h 6894419"/>
              <a:gd name="connsiteX1" fmla="*/ 3484469 w 12251951"/>
              <a:gd name="connsiteY1" fmla="*/ 0 h 6894419"/>
              <a:gd name="connsiteX2" fmla="*/ 12238038 w 12251951"/>
              <a:gd name="connsiteY2" fmla="*/ 1179395 h 6894419"/>
              <a:gd name="connsiteX3" fmla="*/ 12251951 w 12251951"/>
              <a:gd name="connsiteY3" fmla="*/ 6400801 h 6894419"/>
              <a:gd name="connsiteX4" fmla="*/ 12238038 w 12251951"/>
              <a:gd name="connsiteY4" fmla="*/ 6893579 h 6894419"/>
              <a:gd name="connsiteX5" fmla="*/ 15688 w 12251951"/>
              <a:gd name="connsiteY5" fmla="*/ 6894419 h 6894419"/>
              <a:gd name="connsiteX6" fmla="*/ 0 w 12251951"/>
              <a:gd name="connsiteY6" fmla="*/ 2241 h 6894419"/>
              <a:gd name="connsiteX0" fmla="*/ 0 w 12251951"/>
              <a:gd name="connsiteY0" fmla="*/ 2241 h 6894419"/>
              <a:gd name="connsiteX1" fmla="*/ 3484469 w 12251951"/>
              <a:gd name="connsiteY1" fmla="*/ 0 h 6894419"/>
              <a:gd name="connsiteX2" fmla="*/ 12251951 w 12251951"/>
              <a:gd name="connsiteY2" fmla="*/ 6400801 h 6894419"/>
              <a:gd name="connsiteX3" fmla="*/ 12238038 w 12251951"/>
              <a:gd name="connsiteY3" fmla="*/ 6893579 h 6894419"/>
              <a:gd name="connsiteX4" fmla="*/ 15688 w 12251951"/>
              <a:gd name="connsiteY4" fmla="*/ 6894419 h 6894419"/>
              <a:gd name="connsiteX5" fmla="*/ 0 w 12251951"/>
              <a:gd name="connsiteY5" fmla="*/ 2241 h 6894419"/>
              <a:gd name="connsiteX0" fmla="*/ 0 w 12251951"/>
              <a:gd name="connsiteY0" fmla="*/ 0 h 6892178"/>
              <a:gd name="connsiteX1" fmla="*/ 3565152 w 12251951"/>
              <a:gd name="connsiteY1" fmla="*/ 51547 h 6892178"/>
              <a:gd name="connsiteX2" fmla="*/ 12251951 w 12251951"/>
              <a:gd name="connsiteY2" fmla="*/ 6398560 h 6892178"/>
              <a:gd name="connsiteX3" fmla="*/ 12238038 w 12251951"/>
              <a:gd name="connsiteY3" fmla="*/ 6891338 h 6892178"/>
              <a:gd name="connsiteX4" fmla="*/ 15688 w 12251951"/>
              <a:gd name="connsiteY4" fmla="*/ 6892178 h 6892178"/>
              <a:gd name="connsiteX5" fmla="*/ 0 w 12251951"/>
              <a:gd name="connsiteY5" fmla="*/ 0 h 6892178"/>
              <a:gd name="connsiteX0" fmla="*/ 0 w 12251951"/>
              <a:gd name="connsiteY0" fmla="*/ 0 h 6892178"/>
              <a:gd name="connsiteX1" fmla="*/ 3538258 w 12251951"/>
              <a:gd name="connsiteY1" fmla="*/ 11206 h 6892178"/>
              <a:gd name="connsiteX2" fmla="*/ 12251951 w 12251951"/>
              <a:gd name="connsiteY2" fmla="*/ 6398560 h 6892178"/>
              <a:gd name="connsiteX3" fmla="*/ 12238038 w 12251951"/>
              <a:gd name="connsiteY3" fmla="*/ 6891338 h 6892178"/>
              <a:gd name="connsiteX4" fmla="*/ 15688 w 12251951"/>
              <a:gd name="connsiteY4" fmla="*/ 6892178 h 6892178"/>
              <a:gd name="connsiteX5" fmla="*/ 0 w 12251951"/>
              <a:gd name="connsiteY5" fmla="*/ 0 h 6892178"/>
              <a:gd name="connsiteX0" fmla="*/ 0 w 12332633"/>
              <a:gd name="connsiteY0" fmla="*/ 0 h 6892178"/>
              <a:gd name="connsiteX1" fmla="*/ 3538258 w 12332633"/>
              <a:gd name="connsiteY1" fmla="*/ 11206 h 6892178"/>
              <a:gd name="connsiteX2" fmla="*/ 12332633 w 12332633"/>
              <a:gd name="connsiteY2" fmla="*/ 6452348 h 6892178"/>
              <a:gd name="connsiteX3" fmla="*/ 12238038 w 12332633"/>
              <a:gd name="connsiteY3" fmla="*/ 6891338 h 6892178"/>
              <a:gd name="connsiteX4" fmla="*/ 15688 w 12332633"/>
              <a:gd name="connsiteY4" fmla="*/ 6892178 h 6892178"/>
              <a:gd name="connsiteX5" fmla="*/ 0 w 12332633"/>
              <a:gd name="connsiteY5" fmla="*/ 0 h 6892178"/>
              <a:gd name="connsiteX0" fmla="*/ 0 w 12345615"/>
              <a:gd name="connsiteY0" fmla="*/ 0 h 6892178"/>
              <a:gd name="connsiteX1" fmla="*/ 3538258 w 12345615"/>
              <a:gd name="connsiteY1" fmla="*/ 11206 h 6892178"/>
              <a:gd name="connsiteX2" fmla="*/ 12332633 w 12345615"/>
              <a:gd name="connsiteY2" fmla="*/ 6452348 h 6892178"/>
              <a:gd name="connsiteX3" fmla="*/ 12345615 w 12345615"/>
              <a:gd name="connsiteY3" fmla="*/ 6891338 h 6892178"/>
              <a:gd name="connsiteX4" fmla="*/ 15688 w 12345615"/>
              <a:gd name="connsiteY4" fmla="*/ 6892178 h 6892178"/>
              <a:gd name="connsiteX5" fmla="*/ 0 w 12345615"/>
              <a:gd name="connsiteY5" fmla="*/ 0 h 6892178"/>
              <a:gd name="connsiteX0" fmla="*/ 0 w 12345615"/>
              <a:gd name="connsiteY0" fmla="*/ 0 h 6892178"/>
              <a:gd name="connsiteX1" fmla="*/ 3592047 w 12345615"/>
              <a:gd name="connsiteY1" fmla="*/ 24653 h 6892178"/>
              <a:gd name="connsiteX2" fmla="*/ 12332633 w 12345615"/>
              <a:gd name="connsiteY2" fmla="*/ 6452348 h 6892178"/>
              <a:gd name="connsiteX3" fmla="*/ 12345615 w 12345615"/>
              <a:gd name="connsiteY3" fmla="*/ 6891338 h 6892178"/>
              <a:gd name="connsiteX4" fmla="*/ 15688 w 12345615"/>
              <a:gd name="connsiteY4" fmla="*/ 6892178 h 6892178"/>
              <a:gd name="connsiteX5" fmla="*/ 0 w 12345615"/>
              <a:gd name="connsiteY5" fmla="*/ 0 h 6892178"/>
              <a:gd name="connsiteX0" fmla="*/ 12026 w 12357641"/>
              <a:gd name="connsiteY0" fmla="*/ 0 h 6945966"/>
              <a:gd name="connsiteX1" fmla="*/ 3604073 w 12357641"/>
              <a:gd name="connsiteY1" fmla="*/ 24653 h 6945966"/>
              <a:gd name="connsiteX2" fmla="*/ 12344659 w 12357641"/>
              <a:gd name="connsiteY2" fmla="*/ 6452348 h 6945966"/>
              <a:gd name="connsiteX3" fmla="*/ 12357641 w 12357641"/>
              <a:gd name="connsiteY3" fmla="*/ 6891338 h 6945966"/>
              <a:gd name="connsiteX4" fmla="*/ 820 w 12357641"/>
              <a:gd name="connsiteY4" fmla="*/ 6945966 h 6945966"/>
              <a:gd name="connsiteX5" fmla="*/ 12026 w 12357641"/>
              <a:gd name="connsiteY5" fmla="*/ 0 h 6945966"/>
              <a:gd name="connsiteX0" fmla="*/ 12026 w 12344659"/>
              <a:gd name="connsiteY0" fmla="*/ 0 h 6958573"/>
              <a:gd name="connsiteX1" fmla="*/ 3604073 w 12344659"/>
              <a:gd name="connsiteY1" fmla="*/ 24653 h 6958573"/>
              <a:gd name="connsiteX2" fmla="*/ 12344659 w 12344659"/>
              <a:gd name="connsiteY2" fmla="*/ 6452348 h 6958573"/>
              <a:gd name="connsiteX3" fmla="*/ 12344194 w 12344659"/>
              <a:gd name="connsiteY3" fmla="*/ 6958573 h 6958573"/>
              <a:gd name="connsiteX4" fmla="*/ 820 w 12344659"/>
              <a:gd name="connsiteY4" fmla="*/ 6945966 h 6958573"/>
              <a:gd name="connsiteX5" fmla="*/ 12026 w 12344659"/>
              <a:gd name="connsiteY5" fmla="*/ 0 h 695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44659" h="6958573">
                <a:moveTo>
                  <a:pt x="12026" y="0"/>
                </a:moveTo>
                <a:lnTo>
                  <a:pt x="3604073" y="24653"/>
                </a:lnTo>
                <a:lnTo>
                  <a:pt x="12344659" y="6452348"/>
                </a:lnTo>
                <a:lnTo>
                  <a:pt x="12344194" y="6958573"/>
                </a:lnTo>
                <a:lnTo>
                  <a:pt x="820" y="6945966"/>
                </a:lnTo>
                <a:cubicBezTo>
                  <a:pt x="-4409" y="4648573"/>
                  <a:pt x="17255" y="2297393"/>
                  <a:pt x="1202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76BBCA7-98D5-43C1-9BDA-CA11A28A5C06}"/>
              </a:ext>
            </a:extLst>
          </p:cNvPr>
          <p:cNvSpPr/>
          <p:nvPr userDrawn="1"/>
        </p:nvSpPr>
        <p:spPr>
          <a:xfrm rot="5400000" flipH="1" flipV="1">
            <a:off x="4667252" y="-1200155"/>
            <a:ext cx="6362697" cy="8686801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AA641-12FD-44C6-9A1F-F49B35631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2032" y="1562192"/>
            <a:ext cx="4001368" cy="1866808"/>
          </a:xfrm>
          <a:prstGeom prst="rect">
            <a:avLst/>
          </a:prstGeom>
        </p:spPr>
        <p:txBody>
          <a:bodyPr rIns="91440"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B7998-48BB-4CC5-8FE2-A2704D80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3E6E-8E7F-4720-8CD2-DC270B6AAEFA}" type="datetime1">
              <a:rPr lang="en-US" smtClean="0"/>
              <a:t>5/31/2023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601540-7F5B-400F-8C7C-5044FC74F84A}"/>
              </a:ext>
            </a:extLst>
          </p:cNvPr>
          <p:cNvCxnSpPr>
            <a:cxnSpLocks/>
          </p:cNvCxnSpPr>
          <p:nvPr userDrawn="1"/>
        </p:nvCxnSpPr>
        <p:spPr>
          <a:xfrm>
            <a:off x="8077200" y="1323975"/>
            <a:ext cx="8382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6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FC0E-5F0F-4D65-B6A3-D192A54B8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8" y="136526"/>
            <a:ext cx="7657475" cy="8794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1F96E-9CAC-4E9D-BE3D-5819CE3CF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62200"/>
            <a:ext cx="10210800" cy="3182577"/>
          </a:xfrm>
        </p:spPr>
        <p:txBody>
          <a:bodyPr numCol="2">
            <a:normAutofit/>
          </a:bodyPr>
          <a:lstStyle>
            <a:lvl1pPr>
              <a:spcBef>
                <a:spcPts val="1000"/>
              </a:spcBef>
              <a:spcAft>
                <a:spcPts val="1800"/>
              </a:spcAft>
              <a:defRPr sz="2000">
                <a:solidFill>
                  <a:srgbClr val="545456"/>
                </a:solidFill>
              </a:defRPr>
            </a:lvl1pPr>
            <a:lvl2pPr>
              <a:spcBef>
                <a:spcPts val="1000"/>
              </a:spcBef>
              <a:spcAft>
                <a:spcPts val="1800"/>
              </a:spcAft>
              <a:defRPr sz="1800">
                <a:solidFill>
                  <a:srgbClr val="545456"/>
                </a:solidFill>
              </a:defRPr>
            </a:lvl2pPr>
            <a:lvl3pPr>
              <a:spcBef>
                <a:spcPts val="1000"/>
              </a:spcBef>
              <a:spcAft>
                <a:spcPts val="1800"/>
              </a:spcAft>
              <a:defRPr sz="1600">
                <a:solidFill>
                  <a:srgbClr val="545456"/>
                </a:solidFill>
              </a:defRPr>
            </a:lvl3pPr>
            <a:lvl4pPr>
              <a:spcBef>
                <a:spcPts val="1000"/>
              </a:spcBef>
              <a:spcAft>
                <a:spcPts val="1800"/>
              </a:spcAft>
              <a:defRPr sz="1400">
                <a:solidFill>
                  <a:srgbClr val="545456"/>
                </a:solidFill>
              </a:defRPr>
            </a:lvl4pPr>
            <a:lvl5pPr>
              <a:spcBef>
                <a:spcPts val="1000"/>
              </a:spcBef>
              <a:spcAft>
                <a:spcPts val="1800"/>
              </a:spcAft>
              <a:defRPr sz="1400">
                <a:solidFill>
                  <a:srgbClr val="5454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4FEB-7D8B-42AD-88BF-688567C5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3043-8325-45FE-A805-FB4D6CB146B8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AAC30-009D-4AE3-9683-22DE73C5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Downtown Seattle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1520E-C2A4-461E-A30C-ACF296CC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6CBD-7BF4-433F-AAA6-C4E6D64AF8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C1B1412-6101-465B-8E09-CD8919CA6D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068" y="982134"/>
            <a:ext cx="7657850" cy="60960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rgbClr val="545456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B3606EDD-BB36-45A0-A2AC-A450726262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t="18117" r="13176" b="17412"/>
          <a:stretch/>
        </p:blipFill>
        <p:spPr>
          <a:xfrm>
            <a:off x="10096197" y="408659"/>
            <a:ext cx="1860029" cy="9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FC0E-5F0F-4D65-B6A3-D192A54B8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8" y="136526"/>
            <a:ext cx="7657475" cy="8794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4FEB-7D8B-42AD-88BF-688567C5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141-8555-4945-834A-8D441100C8E1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AAC30-009D-4AE3-9683-22DE73C5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Downtown Seattle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1520E-C2A4-461E-A30C-ACF296CC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6CBD-7BF4-433F-AAA6-C4E6D64AF8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C1B1412-6101-465B-8E09-CD8919CA6D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068" y="982134"/>
            <a:ext cx="7657850" cy="60960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rgbClr val="545456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FEB3757-7424-4818-96DC-67BB309E9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29216" r="9780" b="30000"/>
          <a:stretch/>
        </p:blipFill>
        <p:spPr>
          <a:xfrm>
            <a:off x="9247564" y="453228"/>
            <a:ext cx="2550313" cy="73104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A3F874F-99A3-4362-AD7E-5D6544236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62200"/>
            <a:ext cx="10210800" cy="3182577"/>
          </a:xfrm>
        </p:spPr>
        <p:txBody>
          <a:bodyPr numCol="2">
            <a:normAutofit/>
          </a:bodyPr>
          <a:lstStyle>
            <a:lvl1pPr>
              <a:spcBef>
                <a:spcPts val="1000"/>
              </a:spcBef>
              <a:spcAft>
                <a:spcPts val="1800"/>
              </a:spcAft>
              <a:defRPr sz="2000">
                <a:solidFill>
                  <a:srgbClr val="545456"/>
                </a:solidFill>
              </a:defRPr>
            </a:lvl1pPr>
            <a:lvl2pPr>
              <a:spcBef>
                <a:spcPts val="1000"/>
              </a:spcBef>
              <a:spcAft>
                <a:spcPts val="1800"/>
              </a:spcAft>
              <a:defRPr sz="1800">
                <a:solidFill>
                  <a:srgbClr val="545456"/>
                </a:solidFill>
              </a:defRPr>
            </a:lvl2pPr>
            <a:lvl3pPr>
              <a:spcBef>
                <a:spcPts val="1000"/>
              </a:spcBef>
              <a:spcAft>
                <a:spcPts val="1800"/>
              </a:spcAft>
              <a:defRPr sz="1600">
                <a:solidFill>
                  <a:srgbClr val="545456"/>
                </a:solidFill>
              </a:defRPr>
            </a:lvl3pPr>
            <a:lvl4pPr>
              <a:spcBef>
                <a:spcPts val="1000"/>
              </a:spcBef>
              <a:spcAft>
                <a:spcPts val="1800"/>
              </a:spcAft>
              <a:defRPr sz="1400">
                <a:solidFill>
                  <a:srgbClr val="545456"/>
                </a:solidFill>
              </a:defRPr>
            </a:lvl4pPr>
            <a:lvl5pPr>
              <a:spcBef>
                <a:spcPts val="1000"/>
              </a:spcBef>
              <a:spcAft>
                <a:spcPts val="1800"/>
              </a:spcAft>
              <a:defRPr sz="1400">
                <a:solidFill>
                  <a:srgbClr val="5454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226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FC0E-5F0F-4D65-B6A3-D192A54B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1F96E-9CAC-4E9D-BE3D-5819CE3CF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4FEB-7D8B-42AD-88BF-688567C5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EAD5-0C22-4B67-A76A-9E68393DDB09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AAC30-009D-4AE3-9683-22DE73C5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Downtown Seattle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1520E-C2A4-461E-A30C-ACF296CC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6CBD-7BF4-433F-AAA6-C4E6D64AF8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C1B1412-6101-465B-8E09-CD8919CA6D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068" y="982134"/>
            <a:ext cx="10812462" cy="60960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rgbClr val="545456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556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ph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EDA5275-B857-488A-8E65-63B92C4EC7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5FFC0E-5F0F-4D65-B6A3-D192A54B8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8" y="136526"/>
            <a:ext cx="7899897" cy="8794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1F96E-9CAC-4E9D-BE3D-5819CE3CF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8" y="1811867"/>
            <a:ext cx="9648014" cy="436509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4FEB-7D8B-42AD-88BF-688567C5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6674-24AC-482D-8749-ADFEEF6175DE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AAC30-009D-4AE3-9683-22DE73C5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Downtown Seattle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1520E-C2A4-461E-A30C-ACF296CC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6CBD-7BF4-433F-AAA6-C4E6D64AF8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C1B1412-6101-465B-8E09-CD8919CA6D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068" y="982134"/>
            <a:ext cx="8236073" cy="60960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rgbClr val="545456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9087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734538-FFB3-444B-B68E-B84811A9BC8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5FFC0E-5F0F-4D65-B6A3-D192A54B8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8" y="136526"/>
            <a:ext cx="7899897" cy="8794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1F96E-9CAC-4E9D-BE3D-5819CE3CF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8" y="1811867"/>
            <a:ext cx="9648014" cy="436509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4FEB-7D8B-42AD-88BF-688567C5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5F7D-21C7-4E92-8BC1-8458C4F024BB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AAC30-009D-4AE3-9683-22DE73C5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Downtown Seattle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1520E-C2A4-461E-A30C-ACF296CC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6CBD-7BF4-433F-AAA6-C4E6D64AF8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C1B1412-6101-465B-8E09-CD8919CA6D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068" y="982134"/>
            <a:ext cx="8236073" cy="60960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rgbClr val="545456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574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FC0E-5F0F-4D65-B6A3-D192A54B8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069" y="388409"/>
            <a:ext cx="5922432" cy="113857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1F96E-9CAC-4E9D-BE3D-5819CE3CF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8" y="2971799"/>
            <a:ext cx="5922432" cy="3205163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spcAft>
                <a:spcPts val="12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Aft>
                <a:spcPts val="12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spcAft>
                <a:spcPts val="12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spcAft>
                <a:spcPts val="12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4FEB-7D8B-42AD-88BF-688567C5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4F60-951A-42A8-8165-125279EF08B6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AAC30-009D-4AE3-9683-22DE73C5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Downtown Seattle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1520E-C2A4-461E-A30C-ACF296CC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6CBD-7BF4-433F-AAA6-C4E6D64AF8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C1B1412-6101-465B-8E09-CD8919CA6D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069" y="1493120"/>
            <a:ext cx="6258608" cy="60960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rgbClr val="545456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EB1F39-C88F-471E-9141-B6DA053E9D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676" y="-40342"/>
            <a:ext cx="5442323" cy="6898341"/>
          </a:xfrm>
          <a:custGeom>
            <a:avLst/>
            <a:gdLst>
              <a:gd name="connsiteX0" fmla="*/ 0 w 5092700"/>
              <a:gd name="connsiteY0" fmla="*/ 6858000 h 6858000"/>
              <a:gd name="connsiteX1" fmla="*/ 0 w 5092700"/>
              <a:gd name="connsiteY1" fmla="*/ 0 h 6858000"/>
              <a:gd name="connsiteX2" fmla="*/ 5092700 w 5092700"/>
              <a:gd name="connsiteY2" fmla="*/ 0 h 6858000"/>
              <a:gd name="connsiteX3" fmla="*/ 5092700 w 5092700"/>
              <a:gd name="connsiteY3" fmla="*/ 6858000 h 6858000"/>
              <a:gd name="connsiteX4" fmla="*/ 0 w 5092700"/>
              <a:gd name="connsiteY4" fmla="*/ 6858000 h 6858000"/>
              <a:gd name="connsiteX0" fmla="*/ 2514600 w 5092700"/>
              <a:gd name="connsiteY0" fmla="*/ 6817659 h 6858000"/>
              <a:gd name="connsiteX1" fmla="*/ 0 w 5092700"/>
              <a:gd name="connsiteY1" fmla="*/ 0 h 6858000"/>
              <a:gd name="connsiteX2" fmla="*/ 5092700 w 5092700"/>
              <a:gd name="connsiteY2" fmla="*/ 0 h 6858000"/>
              <a:gd name="connsiteX3" fmla="*/ 5092700 w 5092700"/>
              <a:gd name="connsiteY3" fmla="*/ 6858000 h 6858000"/>
              <a:gd name="connsiteX4" fmla="*/ 2514600 w 5092700"/>
              <a:gd name="connsiteY4" fmla="*/ 6817659 h 6858000"/>
              <a:gd name="connsiteX0" fmla="*/ 1035424 w 5092700"/>
              <a:gd name="connsiteY0" fmla="*/ 6858000 h 6858000"/>
              <a:gd name="connsiteX1" fmla="*/ 0 w 5092700"/>
              <a:gd name="connsiteY1" fmla="*/ 0 h 6858000"/>
              <a:gd name="connsiteX2" fmla="*/ 5092700 w 5092700"/>
              <a:gd name="connsiteY2" fmla="*/ 0 h 6858000"/>
              <a:gd name="connsiteX3" fmla="*/ 5092700 w 5092700"/>
              <a:gd name="connsiteY3" fmla="*/ 6858000 h 6858000"/>
              <a:gd name="connsiteX4" fmla="*/ 1035424 w 5092700"/>
              <a:gd name="connsiteY4" fmla="*/ 6858000 h 6858000"/>
              <a:gd name="connsiteX0" fmla="*/ 1385047 w 5442323"/>
              <a:gd name="connsiteY0" fmla="*/ 6898341 h 6898341"/>
              <a:gd name="connsiteX1" fmla="*/ 0 w 5442323"/>
              <a:gd name="connsiteY1" fmla="*/ 0 h 6898341"/>
              <a:gd name="connsiteX2" fmla="*/ 5442323 w 5442323"/>
              <a:gd name="connsiteY2" fmla="*/ 40341 h 6898341"/>
              <a:gd name="connsiteX3" fmla="*/ 5442323 w 5442323"/>
              <a:gd name="connsiteY3" fmla="*/ 6898341 h 6898341"/>
              <a:gd name="connsiteX4" fmla="*/ 1385047 w 5442323"/>
              <a:gd name="connsiteY4" fmla="*/ 6898341 h 689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323" h="6898341">
                <a:moveTo>
                  <a:pt x="1385047" y="6898341"/>
                </a:moveTo>
                <a:lnTo>
                  <a:pt x="0" y="0"/>
                </a:lnTo>
                <a:lnTo>
                  <a:pt x="5442323" y="40341"/>
                </a:lnTo>
                <a:lnTo>
                  <a:pt x="5442323" y="6898341"/>
                </a:lnTo>
                <a:lnTo>
                  <a:pt x="1385047" y="68983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44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3A52-7FB6-42F2-BEC6-133ADB9AE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8" y="136526"/>
            <a:ext cx="10811933" cy="8794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F0D17-1359-4DBD-BB06-F2BF8A3D9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068" y="1825625"/>
            <a:ext cx="53435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51D7B-BC51-48B6-B539-53A7C6DB9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0275" y="1825625"/>
            <a:ext cx="53435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E89AB-13BD-4B60-A07E-7BF69284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4E2F-CD65-467A-9E34-732EBBAF7FA6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BD466-FE3A-41CF-AF2F-D16A6C57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Downtown Seattle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04335-2AF4-4988-B4A6-16AF1DAB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6CBD-7BF4-433F-AAA6-C4E6D64A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E016-886D-42C4-91BB-2310DB87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8" y="136526"/>
            <a:ext cx="10811933" cy="8794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19D80-E4D3-40C1-A739-A7F1DE06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59F7-4655-452B-A0D6-94B5A962FB4D}" type="datetime1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10F63-749E-4286-B859-71586FA5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Downtown Seattle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78338-0943-4358-B059-0C2B489E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6CBD-7BF4-433F-AAA6-C4E6D64A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2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A344440-BBFF-4DC0-80D4-DBB63FD09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5" b="29269"/>
          <a:stretch/>
        </p:blipFill>
        <p:spPr>
          <a:xfrm>
            <a:off x="3705225" y="266699"/>
            <a:ext cx="4905375" cy="1238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24E58-5E16-49B9-A0B6-1B204A50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8671" y="-1"/>
            <a:ext cx="10992879" cy="6953251"/>
          </a:xfrm>
          <a:custGeom>
            <a:avLst/>
            <a:gdLst>
              <a:gd name="connsiteX0" fmla="*/ 0 w 18633989"/>
              <a:gd name="connsiteY0" fmla="*/ 7735330 h 7735330"/>
              <a:gd name="connsiteX1" fmla="*/ 10660832 w 18633989"/>
              <a:gd name="connsiteY1" fmla="*/ 0 h 7735330"/>
              <a:gd name="connsiteX2" fmla="*/ 18633989 w 18633989"/>
              <a:gd name="connsiteY2" fmla="*/ 0 h 7735330"/>
              <a:gd name="connsiteX3" fmla="*/ 7973157 w 18633989"/>
              <a:gd name="connsiteY3" fmla="*/ 7735330 h 7735330"/>
              <a:gd name="connsiteX4" fmla="*/ 0 w 18633989"/>
              <a:gd name="connsiteY4" fmla="*/ 7735330 h 7735330"/>
              <a:gd name="connsiteX0" fmla="*/ 0 w 18633989"/>
              <a:gd name="connsiteY0" fmla="*/ 7735330 h 7735330"/>
              <a:gd name="connsiteX1" fmla="*/ 10660832 w 18633989"/>
              <a:gd name="connsiteY1" fmla="*/ 0 h 7735330"/>
              <a:gd name="connsiteX2" fmla="*/ 12060195 w 18633989"/>
              <a:gd name="connsiteY2" fmla="*/ 0 h 7735330"/>
              <a:gd name="connsiteX3" fmla="*/ 18633989 w 18633989"/>
              <a:gd name="connsiteY3" fmla="*/ 0 h 7735330"/>
              <a:gd name="connsiteX4" fmla="*/ 7973157 w 18633989"/>
              <a:gd name="connsiteY4" fmla="*/ 7735330 h 7735330"/>
              <a:gd name="connsiteX5" fmla="*/ 0 w 18633989"/>
              <a:gd name="connsiteY5" fmla="*/ 7735330 h 7735330"/>
              <a:gd name="connsiteX0" fmla="*/ 0 w 18633989"/>
              <a:gd name="connsiteY0" fmla="*/ 7735330 h 7735330"/>
              <a:gd name="connsiteX1" fmla="*/ 10660832 w 18633989"/>
              <a:gd name="connsiteY1" fmla="*/ 0 h 7735330"/>
              <a:gd name="connsiteX2" fmla="*/ 12060195 w 18633989"/>
              <a:gd name="connsiteY2" fmla="*/ 0 h 7735330"/>
              <a:gd name="connsiteX3" fmla="*/ 18633989 w 18633989"/>
              <a:gd name="connsiteY3" fmla="*/ 0 h 7735330"/>
              <a:gd name="connsiteX4" fmla="*/ 12134335 w 18633989"/>
              <a:gd name="connsiteY4" fmla="*/ 4720281 h 7735330"/>
              <a:gd name="connsiteX5" fmla="*/ 7973157 w 18633989"/>
              <a:gd name="connsiteY5" fmla="*/ 7735330 h 7735330"/>
              <a:gd name="connsiteX6" fmla="*/ 0 w 18633989"/>
              <a:gd name="connsiteY6" fmla="*/ 7735330 h 7735330"/>
              <a:gd name="connsiteX0" fmla="*/ 0 w 12134335"/>
              <a:gd name="connsiteY0" fmla="*/ 7735330 h 7735330"/>
              <a:gd name="connsiteX1" fmla="*/ 10660832 w 12134335"/>
              <a:gd name="connsiteY1" fmla="*/ 0 h 7735330"/>
              <a:gd name="connsiteX2" fmla="*/ 12060195 w 12134335"/>
              <a:gd name="connsiteY2" fmla="*/ 0 h 7735330"/>
              <a:gd name="connsiteX3" fmla="*/ 12134335 w 12134335"/>
              <a:gd name="connsiteY3" fmla="*/ 4720281 h 7735330"/>
              <a:gd name="connsiteX4" fmla="*/ 7973157 w 12134335"/>
              <a:gd name="connsiteY4" fmla="*/ 7735330 h 7735330"/>
              <a:gd name="connsiteX5" fmla="*/ 0 w 12134335"/>
              <a:gd name="connsiteY5" fmla="*/ 7735330 h 7735330"/>
              <a:gd name="connsiteX0" fmla="*/ 0 w 12134335"/>
              <a:gd name="connsiteY0" fmla="*/ 7735330 h 7735330"/>
              <a:gd name="connsiteX1" fmla="*/ 1235676 w 12134335"/>
              <a:gd name="connsiteY1" fmla="*/ 6796216 h 7735330"/>
              <a:gd name="connsiteX2" fmla="*/ 10660832 w 12134335"/>
              <a:gd name="connsiteY2" fmla="*/ 0 h 7735330"/>
              <a:gd name="connsiteX3" fmla="*/ 12060195 w 12134335"/>
              <a:gd name="connsiteY3" fmla="*/ 0 h 7735330"/>
              <a:gd name="connsiteX4" fmla="*/ 12134335 w 12134335"/>
              <a:gd name="connsiteY4" fmla="*/ 4720281 h 7735330"/>
              <a:gd name="connsiteX5" fmla="*/ 7973157 w 12134335"/>
              <a:gd name="connsiteY5" fmla="*/ 7735330 h 7735330"/>
              <a:gd name="connsiteX6" fmla="*/ 0 w 12134335"/>
              <a:gd name="connsiteY6" fmla="*/ 7735330 h 7735330"/>
              <a:gd name="connsiteX0" fmla="*/ 0 w 12134335"/>
              <a:gd name="connsiteY0" fmla="*/ 7735330 h 7735330"/>
              <a:gd name="connsiteX1" fmla="*/ 1235676 w 12134335"/>
              <a:gd name="connsiteY1" fmla="*/ 6796216 h 7735330"/>
              <a:gd name="connsiteX2" fmla="*/ 10660832 w 12134335"/>
              <a:gd name="connsiteY2" fmla="*/ 0 h 7735330"/>
              <a:gd name="connsiteX3" fmla="*/ 12060195 w 12134335"/>
              <a:gd name="connsiteY3" fmla="*/ 0 h 7735330"/>
              <a:gd name="connsiteX4" fmla="*/ 12134335 w 12134335"/>
              <a:gd name="connsiteY4" fmla="*/ 4720281 h 7735330"/>
              <a:gd name="connsiteX5" fmla="*/ 9119287 w 12134335"/>
              <a:gd name="connsiteY5" fmla="*/ 6944497 h 7735330"/>
              <a:gd name="connsiteX6" fmla="*/ 7973157 w 12134335"/>
              <a:gd name="connsiteY6" fmla="*/ 7735330 h 7735330"/>
              <a:gd name="connsiteX7" fmla="*/ 0 w 12134335"/>
              <a:gd name="connsiteY7" fmla="*/ 7735330 h 7735330"/>
              <a:gd name="connsiteX0" fmla="*/ 6737481 w 10898659"/>
              <a:gd name="connsiteY0" fmla="*/ 7735330 h 7735330"/>
              <a:gd name="connsiteX1" fmla="*/ 0 w 10898659"/>
              <a:gd name="connsiteY1" fmla="*/ 6796216 h 7735330"/>
              <a:gd name="connsiteX2" fmla="*/ 9425156 w 10898659"/>
              <a:gd name="connsiteY2" fmla="*/ 0 h 7735330"/>
              <a:gd name="connsiteX3" fmla="*/ 10824519 w 10898659"/>
              <a:gd name="connsiteY3" fmla="*/ 0 h 7735330"/>
              <a:gd name="connsiteX4" fmla="*/ 10898659 w 10898659"/>
              <a:gd name="connsiteY4" fmla="*/ 4720281 h 7735330"/>
              <a:gd name="connsiteX5" fmla="*/ 7883611 w 10898659"/>
              <a:gd name="connsiteY5" fmla="*/ 6944497 h 7735330"/>
              <a:gd name="connsiteX6" fmla="*/ 6737481 w 10898659"/>
              <a:gd name="connsiteY6" fmla="*/ 7735330 h 7735330"/>
              <a:gd name="connsiteX0" fmla="*/ 7883611 w 10898659"/>
              <a:gd name="connsiteY0" fmla="*/ 6944497 h 6944497"/>
              <a:gd name="connsiteX1" fmla="*/ 0 w 10898659"/>
              <a:gd name="connsiteY1" fmla="*/ 6796216 h 6944497"/>
              <a:gd name="connsiteX2" fmla="*/ 9425156 w 10898659"/>
              <a:gd name="connsiteY2" fmla="*/ 0 h 6944497"/>
              <a:gd name="connsiteX3" fmla="*/ 10824519 w 10898659"/>
              <a:gd name="connsiteY3" fmla="*/ 0 h 6944497"/>
              <a:gd name="connsiteX4" fmla="*/ 10898659 w 10898659"/>
              <a:gd name="connsiteY4" fmla="*/ 4720281 h 6944497"/>
              <a:gd name="connsiteX5" fmla="*/ 7883611 w 10898659"/>
              <a:gd name="connsiteY5" fmla="*/ 6944497 h 6944497"/>
              <a:gd name="connsiteX0" fmla="*/ 7957751 w 10972799"/>
              <a:gd name="connsiteY0" fmla="*/ 6944497 h 6944497"/>
              <a:gd name="connsiteX1" fmla="*/ 0 w 10972799"/>
              <a:gd name="connsiteY1" fmla="*/ 6895070 h 6944497"/>
              <a:gd name="connsiteX2" fmla="*/ 9499296 w 10972799"/>
              <a:gd name="connsiteY2" fmla="*/ 0 h 6944497"/>
              <a:gd name="connsiteX3" fmla="*/ 10898659 w 10972799"/>
              <a:gd name="connsiteY3" fmla="*/ 0 h 6944497"/>
              <a:gd name="connsiteX4" fmla="*/ 10972799 w 10972799"/>
              <a:gd name="connsiteY4" fmla="*/ 4720281 h 6944497"/>
              <a:gd name="connsiteX5" fmla="*/ 7957751 w 10972799"/>
              <a:gd name="connsiteY5" fmla="*/ 6944497 h 6944497"/>
              <a:gd name="connsiteX0" fmla="*/ 7957751 w 10972799"/>
              <a:gd name="connsiteY0" fmla="*/ 6944497 h 6944497"/>
              <a:gd name="connsiteX1" fmla="*/ 0 w 10972799"/>
              <a:gd name="connsiteY1" fmla="*/ 6895070 h 6944497"/>
              <a:gd name="connsiteX2" fmla="*/ 9499296 w 10972799"/>
              <a:gd name="connsiteY2" fmla="*/ 0 h 6944497"/>
              <a:gd name="connsiteX3" fmla="*/ 10898659 w 10972799"/>
              <a:gd name="connsiteY3" fmla="*/ 0 h 6944497"/>
              <a:gd name="connsiteX4" fmla="*/ 10972799 w 10972799"/>
              <a:gd name="connsiteY4" fmla="*/ 4720281 h 6944497"/>
              <a:gd name="connsiteX5" fmla="*/ 9535554 w 10972799"/>
              <a:gd name="connsiteY5" fmla="*/ 5791201 h 6944497"/>
              <a:gd name="connsiteX6" fmla="*/ 7957751 w 10972799"/>
              <a:gd name="connsiteY6" fmla="*/ 6944497 h 6944497"/>
              <a:gd name="connsiteX0" fmla="*/ 7957751 w 10992879"/>
              <a:gd name="connsiteY0" fmla="*/ 6944497 h 6953251"/>
              <a:gd name="connsiteX1" fmla="*/ 0 w 10992879"/>
              <a:gd name="connsiteY1" fmla="*/ 6895070 h 6953251"/>
              <a:gd name="connsiteX2" fmla="*/ 9499296 w 10992879"/>
              <a:gd name="connsiteY2" fmla="*/ 0 h 6953251"/>
              <a:gd name="connsiteX3" fmla="*/ 10898659 w 10992879"/>
              <a:gd name="connsiteY3" fmla="*/ 0 h 6953251"/>
              <a:gd name="connsiteX4" fmla="*/ 10972799 w 10992879"/>
              <a:gd name="connsiteY4" fmla="*/ 4720281 h 6953251"/>
              <a:gd name="connsiteX5" fmla="*/ 10992879 w 10992879"/>
              <a:gd name="connsiteY5" fmla="*/ 6953251 h 6953251"/>
              <a:gd name="connsiteX6" fmla="*/ 7957751 w 10992879"/>
              <a:gd name="connsiteY6" fmla="*/ 6944497 h 69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2879" h="6953251">
                <a:moveTo>
                  <a:pt x="7957751" y="6944497"/>
                </a:moveTo>
                <a:lnTo>
                  <a:pt x="0" y="6895070"/>
                </a:lnTo>
                <a:lnTo>
                  <a:pt x="9499296" y="0"/>
                </a:lnTo>
                <a:lnTo>
                  <a:pt x="10898659" y="0"/>
                </a:lnTo>
                <a:lnTo>
                  <a:pt x="10972799" y="4720281"/>
                </a:lnTo>
                <a:lnTo>
                  <a:pt x="10992879" y="6953251"/>
                </a:lnTo>
                <a:lnTo>
                  <a:pt x="7957751" y="6944497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5669280" tIns="1920240" rIns="1280160" bIns="1828800" anchor="b" anchorCtr="0">
            <a:normAutofit/>
          </a:bodyPr>
          <a:lstStyle>
            <a:lvl1pPr algn="l">
              <a:lnSpc>
                <a:spcPct val="85000"/>
              </a:lnSpc>
              <a:defRPr sz="5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Insert Title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0E18E-279B-4D95-A602-0351D0012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1648" y="5176367"/>
            <a:ext cx="3921211" cy="6858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2E0F3-1F48-4771-9653-B6176617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C316-9B38-44C3-BAB0-335D1AB2FFDB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91494-0693-41EB-AF36-B9BB5E95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Downtown Seattle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D6DF9-7B2D-4150-8607-3B1A2AEE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6CBD-7BF4-433F-AAA6-C4E6D64AF8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7B31D29-CAB5-4DFF-8322-6ED3350C5E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36650"/>
            <a:ext cx="6224422" cy="5761420"/>
          </a:xfrm>
          <a:custGeom>
            <a:avLst/>
            <a:gdLst>
              <a:gd name="connsiteX0" fmla="*/ 0 w 15421232"/>
              <a:gd name="connsiteY0" fmla="*/ 5721350 h 5721350"/>
              <a:gd name="connsiteX1" fmla="*/ 0 w 15421232"/>
              <a:gd name="connsiteY1" fmla="*/ 0 h 5721350"/>
              <a:gd name="connsiteX2" fmla="*/ 15421232 w 15421232"/>
              <a:gd name="connsiteY2" fmla="*/ 5721350 h 5721350"/>
              <a:gd name="connsiteX3" fmla="*/ 0 w 15421232"/>
              <a:gd name="connsiteY3" fmla="*/ 5721350 h 5721350"/>
              <a:gd name="connsiteX0" fmla="*/ 0 w 15421232"/>
              <a:gd name="connsiteY0" fmla="*/ 5721350 h 5721350"/>
              <a:gd name="connsiteX1" fmla="*/ 0 w 15421232"/>
              <a:gd name="connsiteY1" fmla="*/ 0 h 5721350"/>
              <a:gd name="connsiteX2" fmla="*/ 12332043 w 15421232"/>
              <a:gd name="connsiteY2" fmla="*/ 4547458 h 5721350"/>
              <a:gd name="connsiteX3" fmla="*/ 15421232 w 15421232"/>
              <a:gd name="connsiteY3" fmla="*/ 5721350 h 5721350"/>
              <a:gd name="connsiteX4" fmla="*/ 0 w 15421232"/>
              <a:gd name="connsiteY4" fmla="*/ 5721350 h 5721350"/>
              <a:gd name="connsiteX0" fmla="*/ 0 w 15421232"/>
              <a:gd name="connsiteY0" fmla="*/ 5721350 h 5758420"/>
              <a:gd name="connsiteX1" fmla="*/ 0 w 15421232"/>
              <a:gd name="connsiteY1" fmla="*/ 0 h 5758420"/>
              <a:gd name="connsiteX2" fmla="*/ 12332043 w 15421232"/>
              <a:gd name="connsiteY2" fmla="*/ 4547458 h 5758420"/>
              <a:gd name="connsiteX3" fmla="*/ 15421232 w 15421232"/>
              <a:gd name="connsiteY3" fmla="*/ 5721350 h 5758420"/>
              <a:gd name="connsiteX4" fmla="*/ 12406184 w 15421232"/>
              <a:gd name="connsiteY4" fmla="*/ 5758420 h 5758420"/>
              <a:gd name="connsiteX5" fmla="*/ 0 w 15421232"/>
              <a:gd name="connsiteY5" fmla="*/ 5721350 h 5758420"/>
              <a:gd name="connsiteX0" fmla="*/ 0 w 12406184"/>
              <a:gd name="connsiteY0" fmla="*/ 5721350 h 5758420"/>
              <a:gd name="connsiteX1" fmla="*/ 0 w 12406184"/>
              <a:gd name="connsiteY1" fmla="*/ 0 h 5758420"/>
              <a:gd name="connsiteX2" fmla="*/ 12332043 w 12406184"/>
              <a:gd name="connsiteY2" fmla="*/ 4547458 h 5758420"/>
              <a:gd name="connsiteX3" fmla="*/ 12406184 w 12406184"/>
              <a:gd name="connsiteY3" fmla="*/ 5758420 h 5758420"/>
              <a:gd name="connsiteX4" fmla="*/ 0 w 12406184"/>
              <a:gd name="connsiteY4" fmla="*/ 5721350 h 5758420"/>
              <a:gd name="connsiteX0" fmla="*/ 0 w 12406184"/>
              <a:gd name="connsiteY0" fmla="*/ 5721350 h 5758420"/>
              <a:gd name="connsiteX1" fmla="*/ 0 w 12406184"/>
              <a:gd name="connsiteY1" fmla="*/ 0 h 5758420"/>
              <a:gd name="connsiteX2" fmla="*/ 12332043 w 12406184"/>
              <a:gd name="connsiteY2" fmla="*/ 4547458 h 5758420"/>
              <a:gd name="connsiteX3" fmla="*/ 12406184 w 12406184"/>
              <a:gd name="connsiteY3" fmla="*/ 5758420 h 5758420"/>
              <a:gd name="connsiteX4" fmla="*/ 1562100 w 12406184"/>
              <a:gd name="connsiteY4" fmla="*/ 5740400 h 5758420"/>
              <a:gd name="connsiteX5" fmla="*/ 0 w 12406184"/>
              <a:gd name="connsiteY5" fmla="*/ 5721350 h 5758420"/>
              <a:gd name="connsiteX0" fmla="*/ 0 w 12406184"/>
              <a:gd name="connsiteY0" fmla="*/ 5721350 h 5758420"/>
              <a:gd name="connsiteX1" fmla="*/ 0 w 12406184"/>
              <a:gd name="connsiteY1" fmla="*/ 0 h 5758420"/>
              <a:gd name="connsiteX2" fmla="*/ 6276975 w 12406184"/>
              <a:gd name="connsiteY2" fmla="*/ 2330450 h 5758420"/>
              <a:gd name="connsiteX3" fmla="*/ 12332043 w 12406184"/>
              <a:gd name="connsiteY3" fmla="*/ 4547458 h 5758420"/>
              <a:gd name="connsiteX4" fmla="*/ 12406184 w 12406184"/>
              <a:gd name="connsiteY4" fmla="*/ 5758420 h 5758420"/>
              <a:gd name="connsiteX5" fmla="*/ 1562100 w 12406184"/>
              <a:gd name="connsiteY5" fmla="*/ 5740400 h 5758420"/>
              <a:gd name="connsiteX6" fmla="*/ 0 w 12406184"/>
              <a:gd name="connsiteY6" fmla="*/ 5721350 h 5758420"/>
              <a:gd name="connsiteX0" fmla="*/ 0 w 12406184"/>
              <a:gd name="connsiteY0" fmla="*/ 5721350 h 5758420"/>
              <a:gd name="connsiteX1" fmla="*/ 0 w 12406184"/>
              <a:gd name="connsiteY1" fmla="*/ 0 h 5758420"/>
              <a:gd name="connsiteX2" fmla="*/ 6276975 w 12406184"/>
              <a:gd name="connsiteY2" fmla="*/ 2330450 h 5758420"/>
              <a:gd name="connsiteX3" fmla="*/ 12406184 w 12406184"/>
              <a:gd name="connsiteY3" fmla="*/ 5758420 h 5758420"/>
              <a:gd name="connsiteX4" fmla="*/ 1562100 w 12406184"/>
              <a:gd name="connsiteY4" fmla="*/ 5740400 h 5758420"/>
              <a:gd name="connsiteX5" fmla="*/ 0 w 12406184"/>
              <a:gd name="connsiteY5" fmla="*/ 5721350 h 5758420"/>
              <a:gd name="connsiteX0" fmla="*/ 0 w 6276975"/>
              <a:gd name="connsiteY0" fmla="*/ 5721350 h 5740400"/>
              <a:gd name="connsiteX1" fmla="*/ 0 w 6276975"/>
              <a:gd name="connsiteY1" fmla="*/ 0 h 5740400"/>
              <a:gd name="connsiteX2" fmla="*/ 6276975 w 6276975"/>
              <a:gd name="connsiteY2" fmla="*/ 2330450 h 5740400"/>
              <a:gd name="connsiteX3" fmla="*/ 1562100 w 6276975"/>
              <a:gd name="connsiteY3" fmla="*/ 5740400 h 5740400"/>
              <a:gd name="connsiteX4" fmla="*/ 0 w 6276975"/>
              <a:gd name="connsiteY4" fmla="*/ 5721350 h 5740400"/>
              <a:gd name="connsiteX0" fmla="*/ 0 w 6119319"/>
              <a:gd name="connsiteY0" fmla="*/ 5721350 h 5740400"/>
              <a:gd name="connsiteX1" fmla="*/ 0 w 6119319"/>
              <a:gd name="connsiteY1" fmla="*/ 0 h 5740400"/>
              <a:gd name="connsiteX2" fmla="*/ 6119319 w 6119319"/>
              <a:gd name="connsiteY2" fmla="*/ 2162284 h 5740400"/>
              <a:gd name="connsiteX3" fmla="*/ 1562100 w 6119319"/>
              <a:gd name="connsiteY3" fmla="*/ 5740400 h 5740400"/>
              <a:gd name="connsiteX4" fmla="*/ 0 w 6119319"/>
              <a:gd name="connsiteY4" fmla="*/ 5721350 h 5740400"/>
              <a:gd name="connsiteX0" fmla="*/ 0 w 6224422"/>
              <a:gd name="connsiteY0" fmla="*/ 5721350 h 5740400"/>
              <a:gd name="connsiteX1" fmla="*/ 0 w 6224422"/>
              <a:gd name="connsiteY1" fmla="*/ 0 h 5740400"/>
              <a:gd name="connsiteX2" fmla="*/ 6224422 w 6224422"/>
              <a:gd name="connsiteY2" fmla="*/ 2267387 h 5740400"/>
              <a:gd name="connsiteX3" fmla="*/ 1562100 w 6224422"/>
              <a:gd name="connsiteY3" fmla="*/ 5740400 h 5740400"/>
              <a:gd name="connsiteX4" fmla="*/ 0 w 6224422"/>
              <a:gd name="connsiteY4" fmla="*/ 5721350 h 5740400"/>
              <a:gd name="connsiteX0" fmla="*/ 0 w 6224422"/>
              <a:gd name="connsiteY0" fmla="*/ 5721350 h 5721350"/>
              <a:gd name="connsiteX1" fmla="*/ 0 w 6224422"/>
              <a:gd name="connsiteY1" fmla="*/ 0 h 5721350"/>
              <a:gd name="connsiteX2" fmla="*/ 6224422 w 6224422"/>
              <a:gd name="connsiteY2" fmla="*/ 2267387 h 5721350"/>
              <a:gd name="connsiteX3" fmla="*/ 1110156 w 6224422"/>
              <a:gd name="connsiteY3" fmla="*/ 5172841 h 5721350"/>
              <a:gd name="connsiteX4" fmla="*/ 0 w 6224422"/>
              <a:gd name="connsiteY4" fmla="*/ 5721350 h 5721350"/>
              <a:gd name="connsiteX0" fmla="*/ 0 w 6224422"/>
              <a:gd name="connsiteY0" fmla="*/ 5721350 h 5761420"/>
              <a:gd name="connsiteX1" fmla="*/ 0 w 6224422"/>
              <a:gd name="connsiteY1" fmla="*/ 0 h 5761420"/>
              <a:gd name="connsiteX2" fmla="*/ 6224422 w 6224422"/>
              <a:gd name="connsiteY2" fmla="*/ 2267387 h 5761420"/>
              <a:gd name="connsiteX3" fmla="*/ 1446487 w 6224422"/>
              <a:gd name="connsiteY3" fmla="*/ 5761420 h 5761420"/>
              <a:gd name="connsiteX4" fmla="*/ 0 w 6224422"/>
              <a:gd name="connsiteY4" fmla="*/ 5721350 h 576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4422" h="5761420">
                <a:moveTo>
                  <a:pt x="0" y="5721350"/>
                </a:moveTo>
                <a:lnTo>
                  <a:pt x="0" y="0"/>
                </a:lnTo>
                <a:lnTo>
                  <a:pt x="6224422" y="2267387"/>
                </a:lnTo>
                <a:lnTo>
                  <a:pt x="1446487" y="5761420"/>
                </a:lnTo>
                <a:lnTo>
                  <a:pt x="0" y="57213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Ins="0" anchor="t" anchorCtr="0"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1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E016-886D-42C4-91BB-2310DB87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8" y="136526"/>
            <a:ext cx="10811933" cy="8794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19D80-E4D3-40C1-A739-A7F1DE06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E101-BE78-4C7C-B9E3-B5D6F6E5A70A}" type="datetime1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10F63-749E-4286-B859-71586FA5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Downtown Seattle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78338-0943-4358-B059-0C2B489E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6CBD-7BF4-433F-AAA6-C4E6D64AF8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403681-A47B-4AB7-A370-D93A24927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068" y="982134"/>
            <a:ext cx="10812462" cy="609600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rgbClr val="545456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630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0D8F0-1041-4409-B155-244BBE2F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EC96-ABA1-4DDE-A1B4-F5C364366CD2}" type="datetime1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D2DD6-8B86-4CD2-AFB0-6EA0F5EE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Downtown Seattle Association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0F5D6-8F50-4924-8EB3-03BEA4A4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6CBD-7BF4-433F-AAA6-C4E6D64A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A641-12FD-44C6-9A1F-F49B35631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857269"/>
            <a:ext cx="3886200" cy="2419332"/>
          </a:xfrm>
        </p:spPr>
        <p:txBody>
          <a:bodyPr anchor="b"/>
          <a:lstStyle>
            <a:lvl1pPr algn="l">
              <a:defRPr sz="4000">
                <a:solidFill>
                  <a:srgbClr val="54545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0C696-5791-4B9F-9E90-B6AFE4EB0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3878454"/>
            <a:ext cx="3886200" cy="1988946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5454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B7998-48BB-4CC5-8FE2-A2704D80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AB22-A99D-431C-994E-991D0C92CF6C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1EC4C-D785-492F-BE68-9FF45CF3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F7C5-1670-42D0-973C-CF6C608FB91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B36DA5-6584-444C-B640-32F369C8E204}"/>
              </a:ext>
            </a:extLst>
          </p:cNvPr>
          <p:cNvCxnSpPr>
            <a:cxnSpLocks/>
          </p:cNvCxnSpPr>
          <p:nvPr userDrawn="1"/>
        </p:nvCxnSpPr>
        <p:spPr>
          <a:xfrm>
            <a:off x="7943850" y="3514725"/>
            <a:ext cx="8382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038E888-CE47-400C-998F-50B3837FAB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8101" y="-38100"/>
            <a:ext cx="7648575" cy="6954651"/>
          </a:xfrm>
          <a:custGeom>
            <a:avLst/>
            <a:gdLst>
              <a:gd name="connsiteX0" fmla="*/ 0 w 6096000"/>
              <a:gd name="connsiteY0" fmla="*/ 6824663 h 6824663"/>
              <a:gd name="connsiteX1" fmla="*/ 0 w 6096000"/>
              <a:gd name="connsiteY1" fmla="*/ 0 h 6824663"/>
              <a:gd name="connsiteX2" fmla="*/ 6096000 w 6096000"/>
              <a:gd name="connsiteY2" fmla="*/ 0 h 6824663"/>
              <a:gd name="connsiteX3" fmla="*/ 6096000 w 6096000"/>
              <a:gd name="connsiteY3" fmla="*/ 6824663 h 6824663"/>
              <a:gd name="connsiteX4" fmla="*/ 0 w 6096000"/>
              <a:gd name="connsiteY4" fmla="*/ 6824663 h 6824663"/>
              <a:gd name="connsiteX0" fmla="*/ 0 w 7610475"/>
              <a:gd name="connsiteY0" fmla="*/ 6824663 h 6824663"/>
              <a:gd name="connsiteX1" fmla="*/ 0 w 7610475"/>
              <a:gd name="connsiteY1" fmla="*/ 0 h 6824663"/>
              <a:gd name="connsiteX2" fmla="*/ 7610475 w 7610475"/>
              <a:gd name="connsiteY2" fmla="*/ 9525 h 6824663"/>
              <a:gd name="connsiteX3" fmla="*/ 6096000 w 7610475"/>
              <a:gd name="connsiteY3" fmla="*/ 6824663 h 6824663"/>
              <a:gd name="connsiteX4" fmla="*/ 0 w 7610475"/>
              <a:gd name="connsiteY4" fmla="*/ 6824663 h 6824663"/>
              <a:gd name="connsiteX0" fmla="*/ 0 w 7610475"/>
              <a:gd name="connsiteY0" fmla="*/ 6824663 h 6862763"/>
              <a:gd name="connsiteX1" fmla="*/ 0 w 7610475"/>
              <a:gd name="connsiteY1" fmla="*/ 0 h 6862763"/>
              <a:gd name="connsiteX2" fmla="*/ 7610475 w 7610475"/>
              <a:gd name="connsiteY2" fmla="*/ 9525 h 6862763"/>
              <a:gd name="connsiteX3" fmla="*/ 6096000 w 7610475"/>
              <a:gd name="connsiteY3" fmla="*/ 6862763 h 6862763"/>
              <a:gd name="connsiteX4" fmla="*/ 0 w 7610475"/>
              <a:gd name="connsiteY4" fmla="*/ 6824663 h 6862763"/>
              <a:gd name="connsiteX0" fmla="*/ 0 w 7639050"/>
              <a:gd name="connsiteY0" fmla="*/ 6843713 h 6862763"/>
              <a:gd name="connsiteX1" fmla="*/ 28575 w 7639050"/>
              <a:gd name="connsiteY1" fmla="*/ 0 h 6862763"/>
              <a:gd name="connsiteX2" fmla="*/ 7639050 w 7639050"/>
              <a:gd name="connsiteY2" fmla="*/ 9525 h 6862763"/>
              <a:gd name="connsiteX3" fmla="*/ 6124575 w 7639050"/>
              <a:gd name="connsiteY3" fmla="*/ 6862763 h 6862763"/>
              <a:gd name="connsiteX4" fmla="*/ 0 w 7639050"/>
              <a:gd name="connsiteY4" fmla="*/ 6843713 h 6862763"/>
              <a:gd name="connsiteX0" fmla="*/ 9525 w 7648575"/>
              <a:gd name="connsiteY0" fmla="*/ 6881813 h 6900863"/>
              <a:gd name="connsiteX1" fmla="*/ 0 w 7648575"/>
              <a:gd name="connsiteY1" fmla="*/ 0 h 6900863"/>
              <a:gd name="connsiteX2" fmla="*/ 7648575 w 7648575"/>
              <a:gd name="connsiteY2" fmla="*/ 47625 h 6900863"/>
              <a:gd name="connsiteX3" fmla="*/ 6134100 w 7648575"/>
              <a:gd name="connsiteY3" fmla="*/ 6900863 h 6900863"/>
              <a:gd name="connsiteX4" fmla="*/ 9525 w 7648575"/>
              <a:gd name="connsiteY4" fmla="*/ 6881813 h 6900863"/>
              <a:gd name="connsiteX0" fmla="*/ 9525 w 7648575"/>
              <a:gd name="connsiteY0" fmla="*/ 6935601 h 6935601"/>
              <a:gd name="connsiteX1" fmla="*/ 0 w 7648575"/>
              <a:gd name="connsiteY1" fmla="*/ 0 h 6935601"/>
              <a:gd name="connsiteX2" fmla="*/ 7648575 w 7648575"/>
              <a:gd name="connsiteY2" fmla="*/ 47625 h 6935601"/>
              <a:gd name="connsiteX3" fmla="*/ 6134100 w 7648575"/>
              <a:gd name="connsiteY3" fmla="*/ 6900863 h 6935601"/>
              <a:gd name="connsiteX4" fmla="*/ 9525 w 7648575"/>
              <a:gd name="connsiteY4" fmla="*/ 6935601 h 6935601"/>
              <a:gd name="connsiteX0" fmla="*/ 9525 w 7648575"/>
              <a:gd name="connsiteY0" fmla="*/ 6935601 h 6954651"/>
              <a:gd name="connsiteX1" fmla="*/ 0 w 7648575"/>
              <a:gd name="connsiteY1" fmla="*/ 0 h 6954651"/>
              <a:gd name="connsiteX2" fmla="*/ 7648575 w 7648575"/>
              <a:gd name="connsiteY2" fmla="*/ 47625 h 6954651"/>
              <a:gd name="connsiteX3" fmla="*/ 6120653 w 7648575"/>
              <a:gd name="connsiteY3" fmla="*/ 6954651 h 6954651"/>
              <a:gd name="connsiteX4" fmla="*/ 9525 w 7648575"/>
              <a:gd name="connsiteY4" fmla="*/ 6935601 h 695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8575" h="6954651">
                <a:moveTo>
                  <a:pt x="9525" y="6935601"/>
                </a:moveTo>
                <a:lnTo>
                  <a:pt x="0" y="0"/>
                </a:lnTo>
                <a:lnTo>
                  <a:pt x="7648575" y="47625"/>
                </a:lnTo>
                <a:lnTo>
                  <a:pt x="6120653" y="6954651"/>
                </a:lnTo>
                <a:lnTo>
                  <a:pt x="9525" y="69356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44EAEAD-5143-4021-8153-98C3F7933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57949" y="6172368"/>
            <a:ext cx="498280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Downtown Seattle Association</a:t>
            </a:r>
          </a:p>
        </p:txBody>
      </p:sp>
    </p:spTree>
    <p:extLst>
      <p:ext uri="{BB962C8B-B14F-4D97-AF65-F5344CB8AC3E}">
        <p14:creationId xmlns:p14="http://schemas.microsoft.com/office/powerpoint/2010/main" val="28944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A641-12FD-44C6-9A1F-F49B35631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0" y="857269"/>
            <a:ext cx="3886200" cy="2419332"/>
          </a:xfrm>
        </p:spPr>
        <p:txBody>
          <a:bodyPr anchor="b"/>
          <a:lstStyle>
            <a:lvl1pPr algn="l">
              <a:defRPr sz="4000">
                <a:solidFill>
                  <a:srgbClr val="54545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0C696-5791-4B9F-9E90-B6AFE4EB0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0" y="3878454"/>
            <a:ext cx="3886200" cy="1988946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5454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B7998-48BB-4CC5-8FE2-A2704D80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6E49-BC94-4DB2-A2E6-3B514581AA4A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1EC4C-D785-492F-BE68-9FF45CF3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F7C5-1670-42D0-973C-CF6C608FB91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B36DA5-6584-444C-B640-32F369C8E204}"/>
              </a:ext>
            </a:extLst>
          </p:cNvPr>
          <p:cNvCxnSpPr>
            <a:cxnSpLocks/>
          </p:cNvCxnSpPr>
          <p:nvPr userDrawn="1"/>
        </p:nvCxnSpPr>
        <p:spPr>
          <a:xfrm>
            <a:off x="8096250" y="3514725"/>
            <a:ext cx="8382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038E888-CE47-400C-998F-50B3837FAB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3836" y="-78441"/>
            <a:ext cx="4044862" cy="6962495"/>
          </a:xfrm>
          <a:custGeom>
            <a:avLst/>
            <a:gdLst>
              <a:gd name="connsiteX0" fmla="*/ 0 w 6096000"/>
              <a:gd name="connsiteY0" fmla="*/ 6824663 h 6824663"/>
              <a:gd name="connsiteX1" fmla="*/ 0 w 6096000"/>
              <a:gd name="connsiteY1" fmla="*/ 0 h 6824663"/>
              <a:gd name="connsiteX2" fmla="*/ 6096000 w 6096000"/>
              <a:gd name="connsiteY2" fmla="*/ 0 h 6824663"/>
              <a:gd name="connsiteX3" fmla="*/ 6096000 w 6096000"/>
              <a:gd name="connsiteY3" fmla="*/ 6824663 h 6824663"/>
              <a:gd name="connsiteX4" fmla="*/ 0 w 6096000"/>
              <a:gd name="connsiteY4" fmla="*/ 6824663 h 6824663"/>
              <a:gd name="connsiteX0" fmla="*/ 0 w 7610475"/>
              <a:gd name="connsiteY0" fmla="*/ 6824663 h 6824663"/>
              <a:gd name="connsiteX1" fmla="*/ 0 w 7610475"/>
              <a:gd name="connsiteY1" fmla="*/ 0 h 6824663"/>
              <a:gd name="connsiteX2" fmla="*/ 7610475 w 7610475"/>
              <a:gd name="connsiteY2" fmla="*/ 9525 h 6824663"/>
              <a:gd name="connsiteX3" fmla="*/ 6096000 w 7610475"/>
              <a:gd name="connsiteY3" fmla="*/ 6824663 h 6824663"/>
              <a:gd name="connsiteX4" fmla="*/ 0 w 7610475"/>
              <a:gd name="connsiteY4" fmla="*/ 6824663 h 6824663"/>
              <a:gd name="connsiteX0" fmla="*/ 0 w 7610475"/>
              <a:gd name="connsiteY0" fmla="*/ 6824663 h 6862763"/>
              <a:gd name="connsiteX1" fmla="*/ 0 w 7610475"/>
              <a:gd name="connsiteY1" fmla="*/ 0 h 6862763"/>
              <a:gd name="connsiteX2" fmla="*/ 7610475 w 7610475"/>
              <a:gd name="connsiteY2" fmla="*/ 9525 h 6862763"/>
              <a:gd name="connsiteX3" fmla="*/ 6096000 w 7610475"/>
              <a:gd name="connsiteY3" fmla="*/ 6862763 h 6862763"/>
              <a:gd name="connsiteX4" fmla="*/ 0 w 7610475"/>
              <a:gd name="connsiteY4" fmla="*/ 6824663 h 6862763"/>
              <a:gd name="connsiteX0" fmla="*/ 0 w 7639050"/>
              <a:gd name="connsiteY0" fmla="*/ 6843713 h 6862763"/>
              <a:gd name="connsiteX1" fmla="*/ 28575 w 7639050"/>
              <a:gd name="connsiteY1" fmla="*/ 0 h 6862763"/>
              <a:gd name="connsiteX2" fmla="*/ 7639050 w 7639050"/>
              <a:gd name="connsiteY2" fmla="*/ 9525 h 6862763"/>
              <a:gd name="connsiteX3" fmla="*/ 6124575 w 7639050"/>
              <a:gd name="connsiteY3" fmla="*/ 6862763 h 6862763"/>
              <a:gd name="connsiteX4" fmla="*/ 0 w 7639050"/>
              <a:gd name="connsiteY4" fmla="*/ 6843713 h 6862763"/>
              <a:gd name="connsiteX0" fmla="*/ 9525 w 7648575"/>
              <a:gd name="connsiteY0" fmla="*/ 6881813 h 6900863"/>
              <a:gd name="connsiteX1" fmla="*/ 0 w 7648575"/>
              <a:gd name="connsiteY1" fmla="*/ 0 h 6900863"/>
              <a:gd name="connsiteX2" fmla="*/ 7648575 w 7648575"/>
              <a:gd name="connsiteY2" fmla="*/ 47625 h 6900863"/>
              <a:gd name="connsiteX3" fmla="*/ 6134100 w 7648575"/>
              <a:gd name="connsiteY3" fmla="*/ 6900863 h 6900863"/>
              <a:gd name="connsiteX4" fmla="*/ 9525 w 7648575"/>
              <a:gd name="connsiteY4" fmla="*/ 6881813 h 6900863"/>
              <a:gd name="connsiteX0" fmla="*/ 9525 w 7648575"/>
              <a:gd name="connsiteY0" fmla="*/ 6935601 h 6935601"/>
              <a:gd name="connsiteX1" fmla="*/ 0 w 7648575"/>
              <a:gd name="connsiteY1" fmla="*/ 0 h 6935601"/>
              <a:gd name="connsiteX2" fmla="*/ 7648575 w 7648575"/>
              <a:gd name="connsiteY2" fmla="*/ 47625 h 6935601"/>
              <a:gd name="connsiteX3" fmla="*/ 6134100 w 7648575"/>
              <a:gd name="connsiteY3" fmla="*/ 6900863 h 6935601"/>
              <a:gd name="connsiteX4" fmla="*/ 9525 w 7648575"/>
              <a:gd name="connsiteY4" fmla="*/ 6935601 h 6935601"/>
              <a:gd name="connsiteX0" fmla="*/ 9525 w 7648575"/>
              <a:gd name="connsiteY0" fmla="*/ 6935601 h 6954651"/>
              <a:gd name="connsiteX1" fmla="*/ 0 w 7648575"/>
              <a:gd name="connsiteY1" fmla="*/ 0 h 6954651"/>
              <a:gd name="connsiteX2" fmla="*/ 7648575 w 7648575"/>
              <a:gd name="connsiteY2" fmla="*/ 47625 h 6954651"/>
              <a:gd name="connsiteX3" fmla="*/ 6120653 w 7648575"/>
              <a:gd name="connsiteY3" fmla="*/ 6954651 h 6954651"/>
              <a:gd name="connsiteX4" fmla="*/ 9525 w 7648575"/>
              <a:gd name="connsiteY4" fmla="*/ 6935601 h 6954651"/>
              <a:gd name="connsiteX0" fmla="*/ 0 w 7639050"/>
              <a:gd name="connsiteY0" fmla="*/ 6922154 h 6941204"/>
              <a:gd name="connsiteX1" fmla="*/ 4253192 w 7639050"/>
              <a:gd name="connsiteY1" fmla="*/ 0 h 6941204"/>
              <a:gd name="connsiteX2" fmla="*/ 7639050 w 7639050"/>
              <a:gd name="connsiteY2" fmla="*/ 34178 h 6941204"/>
              <a:gd name="connsiteX3" fmla="*/ 6111128 w 7639050"/>
              <a:gd name="connsiteY3" fmla="*/ 6941204 h 6941204"/>
              <a:gd name="connsiteX4" fmla="*/ 0 w 7639050"/>
              <a:gd name="connsiteY4" fmla="*/ 6922154 h 6941204"/>
              <a:gd name="connsiteX0" fmla="*/ 0 w 3389780"/>
              <a:gd name="connsiteY0" fmla="*/ 6935601 h 6941204"/>
              <a:gd name="connsiteX1" fmla="*/ 3922 w 3389780"/>
              <a:gd name="connsiteY1" fmla="*/ 0 h 6941204"/>
              <a:gd name="connsiteX2" fmla="*/ 3389780 w 3389780"/>
              <a:gd name="connsiteY2" fmla="*/ 34178 h 6941204"/>
              <a:gd name="connsiteX3" fmla="*/ 1861858 w 3389780"/>
              <a:gd name="connsiteY3" fmla="*/ 6941204 h 6941204"/>
              <a:gd name="connsiteX4" fmla="*/ 0 w 3389780"/>
              <a:gd name="connsiteY4" fmla="*/ 6935601 h 6941204"/>
              <a:gd name="connsiteX0" fmla="*/ 76775 w 3466555"/>
              <a:gd name="connsiteY0" fmla="*/ 6989389 h 6994992"/>
              <a:gd name="connsiteX1" fmla="*/ 15 w 3466555"/>
              <a:gd name="connsiteY1" fmla="*/ 0 h 6994992"/>
              <a:gd name="connsiteX2" fmla="*/ 3466555 w 3466555"/>
              <a:gd name="connsiteY2" fmla="*/ 87966 h 6994992"/>
              <a:gd name="connsiteX3" fmla="*/ 1938633 w 3466555"/>
              <a:gd name="connsiteY3" fmla="*/ 6994992 h 6994992"/>
              <a:gd name="connsiteX4" fmla="*/ 76775 w 3466555"/>
              <a:gd name="connsiteY4" fmla="*/ 6989389 h 6994992"/>
              <a:gd name="connsiteX0" fmla="*/ 23020 w 3466588"/>
              <a:gd name="connsiteY0" fmla="*/ 7002836 h 7002836"/>
              <a:gd name="connsiteX1" fmla="*/ 48 w 3466588"/>
              <a:gd name="connsiteY1" fmla="*/ 0 h 7002836"/>
              <a:gd name="connsiteX2" fmla="*/ 3466588 w 3466588"/>
              <a:gd name="connsiteY2" fmla="*/ 87966 h 7002836"/>
              <a:gd name="connsiteX3" fmla="*/ 1938666 w 3466588"/>
              <a:gd name="connsiteY3" fmla="*/ 6994992 h 7002836"/>
              <a:gd name="connsiteX4" fmla="*/ 23020 w 3466588"/>
              <a:gd name="connsiteY4" fmla="*/ 7002836 h 7002836"/>
              <a:gd name="connsiteX0" fmla="*/ 9623 w 3466638"/>
              <a:gd name="connsiteY0" fmla="*/ 6962495 h 6994992"/>
              <a:gd name="connsiteX1" fmla="*/ 98 w 3466638"/>
              <a:gd name="connsiteY1" fmla="*/ 0 h 6994992"/>
              <a:gd name="connsiteX2" fmla="*/ 3466638 w 3466638"/>
              <a:gd name="connsiteY2" fmla="*/ 87966 h 6994992"/>
              <a:gd name="connsiteX3" fmla="*/ 1938716 w 3466638"/>
              <a:gd name="connsiteY3" fmla="*/ 6994992 h 6994992"/>
              <a:gd name="connsiteX4" fmla="*/ 9623 w 3466638"/>
              <a:gd name="connsiteY4" fmla="*/ 6962495 h 6994992"/>
              <a:gd name="connsiteX0" fmla="*/ 9623 w 4044862"/>
              <a:gd name="connsiteY0" fmla="*/ 6962495 h 6994992"/>
              <a:gd name="connsiteX1" fmla="*/ 98 w 4044862"/>
              <a:gd name="connsiteY1" fmla="*/ 0 h 6994992"/>
              <a:gd name="connsiteX2" fmla="*/ 4044862 w 4044862"/>
              <a:gd name="connsiteY2" fmla="*/ 34178 h 6994992"/>
              <a:gd name="connsiteX3" fmla="*/ 1938716 w 4044862"/>
              <a:gd name="connsiteY3" fmla="*/ 6994992 h 6994992"/>
              <a:gd name="connsiteX4" fmla="*/ 9623 w 4044862"/>
              <a:gd name="connsiteY4" fmla="*/ 6962495 h 6994992"/>
              <a:gd name="connsiteX0" fmla="*/ 9623 w 4044862"/>
              <a:gd name="connsiteY0" fmla="*/ 6962495 h 6962495"/>
              <a:gd name="connsiteX1" fmla="*/ 98 w 4044862"/>
              <a:gd name="connsiteY1" fmla="*/ 0 h 6962495"/>
              <a:gd name="connsiteX2" fmla="*/ 4044862 w 4044862"/>
              <a:gd name="connsiteY2" fmla="*/ 34178 h 6962495"/>
              <a:gd name="connsiteX3" fmla="*/ 2490046 w 4044862"/>
              <a:gd name="connsiteY3" fmla="*/ 6941204 h 6962495"/>
              <a:gd name="connsiteX4" fmla="*/ 9623 w 4044862"/>
              <a:gd name="connsiteY4" fmla="*/ 6962495 h 696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4862" h="6962495">
                <a:moveTo>
                  <a:pt x="9623" y="6962495"/>
                </a:moveTo>
                <a:cubicBezTo>
                  <a:pt x="10930" y="4650628"/>
                  <a:pt x="-1209" y="2311867"/>
                  <a:pt x="98" y="0"/>
                </a:cubicBezTo>
                <a:lnTo>
                  <a:pt x="4044862" y="34178"/>
                </a:lnTo>
                <a:lnTo>
                  <a:pt x="2490046" y="6941204"/>
                </a:lnTo>
                <a:lnTo>
                  <a:pt x="9623" y="69624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44EAEAD-5143-4021-8153-98C3F7933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57949" y="6172368"/>
            <a:ext cx="498280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Downtown Seattle Association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58D2D6-AAA2-41CF-A2C9-961AF9DBE6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30663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556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E016-886D-42C4-91BB-2310DB87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8" y="136526"/>
            <a:ext cx="10811933" cy="8794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19D80-E4D3-40C1-A739-A7F1DE06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1A5C-8772-486E-A220-807C712C33A5}" type="datetime1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10F63-749E-4286-B859-71586FA5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Downtown Seattle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78338-0943-4358-B059-0C2B489E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6CBD-7BF4-433F-AAA6-C4E6D64AF8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403681-A47B-4AB7-A370-D93A24927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069" y="982134"/>
            <a:ext cx="6595532" cy="1019671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rgbClr val="545456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B3E3A98-3162-41B3-9735-18762BC9A4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53413" y="693208"/>
            <a:ext cx="4003211" cy="6164791"/>
          </a:xfrm>
          <a:custGeom>
            <a:avLst/>
            <a:gdLst>
              <a:gd name="connsiteX0" fmla="*/ 0 w 4003675"/>
              <a:gd name="connsiteY0" fmla="*/ 0 h 6164265"/>
              <a:gd name="connsiteX1" fmla="*/ 4003675 w 4003675"/>
              <a:gd name="connsiteY1" fmla="*/ 0 h 6164265"/>
              <a:gd name="connsiteX2" fmla="*/ 4003675 w 4003675"/>
              <a:gd name="connsiteY2" fmla="*/ 6164265 h 6164265"/>
              <a:gd name="connsiteX3" fmla="*/ 0 w 4003675"/>
              <a:gd name="connsiteY3" fmla="*/ 6164265 h 6164265"/>
              <a:gd name="connsiteX4" fmla="*/ 0 w 4003675"/>
              <a:gd name="connsiteY4" fmla="*/ 0 h 6164265"/>
              <a:gd name="connsiteX0" fmla="*/ 0 w 4003675"/>
              <a:gd name="connsiteY0" fmla="*/ 685800 h 6164265"/>
              <a:gd name="connsiteX1" fmla="*/ 4003675 w 4003675"/>
              <a:gd name="connsiteY1" fmla="*/ 0 h 6164265"/>
              <a:gd name="connsiteX2" fmla="*/ 4003675 w 4003675"/>
              <a:gd name="connsiteY2" fmla="*/ 6164265 h 6164265"/>
              <a:gd name="connsiteX3" fmla="*/ 0 w 4003675"/>
              <a:gd name="connsiteY3" fmla="*/ 6164265 h 6164265"/>
              <a:gd name="connsiteX4" fmla="*/ 0 w 4003675"/>
              <a:gd name="connsiteY4" fmla="*/ 685800 h 6164265"/>
              <a:gd name="connsiteX0" fmla="*/ 0 w 4003675"/>
              <a:gd name="connsiteY0" fmla="*/ 799123 h 6164265"/>
              <a:gd name="connsiteX1" fmla="*/ 4003675 w 4003675"/>
              <a:gd name="connsiteY1" fmla="*/ 0 h 6164265"/>
              <a:gd name="connsiteX2" fmla="*/ 4003675 w 4003675"/>
              <a:gd name="connsiteY2" fmla="*/ 6164265 h 6164265"/>
              <a:gd name="connsiteX3" fmla="*/ 0 w 4003675"/>
              <a:gd name="connsiteY3" fmla="*/ 6164265 h 6164265"/>
              <a:gd name="connsiteX4" fmla="*/ 0 w 4003675"/>
              <a:gd name="connsiteY4" fmla="*/ 799123 h 616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3675" h="6164265">
                <a:moveTo>
                  <a:pt x="0" y="799123"/>
                </a:moveTo>
                <a:lnTo>
                  <a:pt x="4003675" y="0"/>
                </a:lnTo>
                <a:lnTo>
                  <a:pt x="4003675" y="6164265"/>
                </a:lnTo>
                <a:lnTo>
                  <a:pt x="0" y="6164265"/>
                </a:lnTo>
                <a:lnTo>
                  <a:pt x="0" y="7991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b" anchorCtr="0"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EE116E43-D89A-4D21-9C13-E01480C531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26442" y="1513017"/>
            <a:ext cx="4013721" cy="5344983"/>
          </a:xfrm>
          <a:custGeom>
            <a:avLst/>
            <a:gdLst>
              <a:gd name="connsiteX0" fmla="*/ 0 w 4003675"/>
              <a:gd name="connsiteY0" fmla="*/ 0 h 6164265"/>
              <a:gd name="connsiteX1" fmla="*/ 4003675 w 4003675"/>
              <a:gd name="connsiteY1" fmla="*/ 0 h 6164265"/>
              <a:gd name="connsiteX2" fmla="*/ 4003675 w 4003675"/>
              <a:gd name="connsiteY2" fmla="*/ 6164265 h 6164265"/>
              <a:gd name="connsiteX3" fmla="*/ 0 w 4003675"/>
              <a:gd name="connsiteY3" fmla="*/ 6164265 h 6164265"/>
              <a:gd name="connsiteX4" fmla="*/ 0 w 4003675"/>
              <a:gd name="connsiteY4" fmla="*/ 0 h 6164265"/>
              <a:gd name="connsiteX0" fmla="*/ 0 w 4003675"/>
              <a:gd name="connsiteY0" fmla="*/ 685800 h 6164265"/>
              <a:gd name="connsiteX1" fmla="*/ 4003675 w 4003675"/>
              <a:gd name="connsiteY1" fmla="*/ 0 h 6164265"/>
              <a:gd name="connsiteX2" fmla="*/ 4003675 w 4003675"/>
              <a:gd name="connsiteY2" fmla="*/ 6164265 h 6164265"/>
              <a:gd name="connsiteX3" fmla="*/ 0 w 4003675"/>
              <a:gd name="connsiteY3" fmla="*/ 6164265 h 6164265"/>
              <a:gd name="connsiteX4" fmla="*/ 0 w 4003675"/>
              <a:gd name="connsiteY4" fmla="*/ 685800 h 6164265"/>
              <a:gd name="connsiteX0" fmla="*/ 0 w 4003675"/>
              <a:gd name="connsiteY0" fmla="*/ 799123 h 6164265"/>
              <a:gd name="connsiteX1" fmla="*/ 4003675 w 4003675"/>
              <a:gd name="connsiteY1" fmla="*/ 0 h 6164265"/>
              <a:gd name="connsiteX2" fmla="*/ 4003675 w 4003675"/>
              <a:gd name="connsiteY2" fmla="*/ 6164265 h 6164265"/>
              <a:gd name="connsiteX3" fmla="*/ 0 w 4003675"/>
              <a:gd name="connsiteY3" fmla="*/ 6164265 h 6164265"/>
              <a:gd name="connsiteX4" fmla="*/ 0 w 4003675"/>
              <a:gd name="connsiteY4" fmla="*/ 799123 h 6164265"/>
              <a:gd name="connsiteX0" fmla="*/ 0 w 4003675"/>
              <a:gd name="connsiteY0" fmla="*/ 1629369 h 6164265"/>
              <a:gd name="connsiteX1" fmla="*/ 4003675 w 4003675"/>
              <a:gd name="connsiteY1" fmla="*/ 0 h 6164265"/>
              <a:gd name="connsiteX2" fmla="*/ 4003675 w 4003675"/>
              <a:gd name="connsiteY2" fmla="*/ 6164265 h 6164265"/>
              <a:gd name="connsiteX3" fmla="*/ 0 w 4003675"/>
              <a:gd name="connsiteY3" fmla="*/ 6164265 h 6164265"/>
              <a:gd name="connsiteX4" fmla="*/ 0 w 4003675"/>
              <a:gd name="connsiteY4" fmla="*/ 1629369 h 6164265"/>
              <a:gd name="connsiteX0" fmla="*/ 0 w 4024698"/>
              <a:gd name="connsiteY0" fmla="*/ 820141 h 5355037"/>
              <a:gd name="connsiteX1" fmla="*/ 4024698 w 4024698"/>
              <a:gd name="connsiteY1" fmla="*/ 0 h 5355037"/>
              <a:gd name="connsiteX2" fmla="*/ 4003675 w 4024698"/>
              <a:gd name="connsiteY2" fmla="*/ 5355037 h 5355037"/>
              <a:gd name="connsiteX3" fmla="*/ 0 w 4024698"/>
              <a:gd name="connsiteY3" fmla="*/ 5355037 h 5355037"/>
              <a:gd name="connsiteX4" fmla="*/ 0 w 4024698"/>
              <a:gd name="connsiteY4" fmla="*/ 820141 h 5355037"/>
              <a:gd name="connsiteX0" fmla="*/ 0 w 4005698"/>
              <a:gd name="connsiteY0" fmla="*/ 820141 h 5355037"/>
              <a:gd name="connsiteX1" fmla="*/ 4003675 w 4005698"/>
              <a:gd name="connsiteY1" fmla="*/ 0 h 5355037"/>
              <a:gd name="connsiteX2" fmla="*/ 4003675 w 4005698"/>
              <a:gd name="connsiteY2" fmla="*/ 5355037 h 5355037"/>
              <a:gd name="connsiteX3" fmla="*/ 0 w 4005698"/>
              <a:gd name="connsiteY3" fmla="*/ 5355037 h 5355037"/>
              <a:gd name="connsiteX4" fmla="*/ 0 w 4005698"/>
              <a:gd name="connsiteY4" fmla="*/ 820141 h 5355037"/>
              <a:gd name="connsiteX0" fmla="*/ 0 w 4014186"/>
              <a:gd name="connsiteY0" fmla="*/ 809631 h 5344527"/>
              <a:gd name="connsiteX1" fmla="*/ 4014186 w 4014186"/>
              <a:gd name="connsiteY1" fmla="*/ 0 h 5344527"/>
              <a:gd name="connsiteX2" fmla="*/ 4003675 w 4014186"/>
              <a:gd name="connsiteY2" fmla="*/ 5344527 h 5344527"/>
              <a:gd name="connsiteX3" fmla="*/ 0 w 4014186"/>
              <a:gd name="connsiteY3" fmla="*/ 5344527 h 5344527"/>
              <a:gd name="connsiteX4" fmla="*/ 0 w 4014186"/>
              <a:gd name="connsiteY4" fmla="*/ 809631 h 534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4186" h="5344527">
                <a:moveTo>
                  <a:pt x="0" y="809631"/>
                </a:moveTo>
                <a:lnTo>
                  <a:pt x="4014186" y="0"/>
                </a:lnTo>
                <a:cubicBezTo>
                  <a:pt x="4007178" y="1785012"/>
                  <a:pt x="4010683" y="3559515"/>
                  <a:pt x="4003675" y="5344527"/>
                </a:cubicBezTo>
                <a:lnTo>
                  <a:pt x="0" y="5344527"/>
                </a:lnTo>
                <a:lnTo>
                  <a:pt x="0" y="8096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b" anchorCtr="0"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2EB34DF3-D39A-4877-B083-0F6812FEBF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9" y="2322312"/>
            <a:ext cx="4004223" cy="4535688"/>
          </a:xfrm>
          <a:custGeom>
            <a:avLst/>
            <a:gdLst>
              <a:gd name="connsiteX0" fmla="*/ 0 w 4003675"/>
              <a:gd name="connsiteY0" fmla="*/ 0 h 6164265"/>
              <a:gd name="connsiteX1" fmla="*/ 4003675 w 4003675"/>
              <a:gd name="connsiteY1" fmla="*/ 0 h 6164265"/>
              <a:gd name="connsiteX2" fmla="*/ 4003675 w 4003675"/>
              <a:gd name="connsiteY2" fmla="*/ 6164265 h 6164265"/>
              <a:gd name="connsiteX3" fmla="*/ 0 w 4003675"/>
              <a:gd name="connsiteY3" fmla="*/ 6164265 h 6164265"/>
              <a:gd name="connsiteX4" fmla="*/ 0 w 4003675"/>
              <a:gd name="connsiteY4" fmla="*/ 0 h 6164265"/>
              <a:gd name="connsiteX0" fmla="*/ 0 w 4003675"/>
              <a:gd name="connsiteY0" fmla="*/ 685800 h 6164265"/>
              <a:gd name="connsiteX1" fmla="*/ 4003675 w 4003675"/>
              <a:gd name="connsiteY1" fmla="*/ 0 h 6164265"/>
              <a:gd name="connsiteX2" fmla="*/ 4003675 w 4003675"/>
              <a:gd name="connsiteY2" fmla="*/ 6164265 h 6164265"/>
              <a:gd name="connsiteX3" fmla="*/ 0 w 4003675"/>
              <a:gd name="connsiteY3" fmla="*/ 6164265 h 6164265"/>
              <a:gd name="connsiteX4" fmla="*/ 0 w 4003675"/>
              <a:gd name="connsiteY4" fmla="*/ 685800 h 6164265"/>
              <a:gd name="connsiteX0" fmla="*/ 0 w 4003675"/>
              <a:gd name="connsiteY0" fmla="*/ 799123 h 6164265"/>
              <a:gd name="connsiteX1" fmla="*/ 4003675 w 4003675"/>
              <a:gd name="connsiteY1" fmla="*/ 0 h 6164265"/>
              <a:gd name="connsiteX2" fmla="*/ 4003675 w 4003675"/>
              <a:gd name="connsiteY2" fmla="*/ 6164265 h 6164265"/>
              <a:gd name="connsiteX3" fmla="*/ 0 w 4003675"/>
              <a:gd name="connsiteY3" fmla="*/ 6164265 h 6164265"/>
              <a:gd name="connsiteX4" fmla="*/ 0 w 4003675"/>
              <a:gd name="connsiteY4" fmla="*/ 799123 h 6164265"/>
              <a:gd name="connsiteX0" fmla="*/ 210231 w 4003675"/>
              <a:gd name="connsiteY0" fmla="*/ 3006107 h 6164265"/>
              <a:gd name="connsiteX1" fmla="*/ 4003675 w 4003675"/>
              <a:gd name="connsiteY1" fmla="*/ 0 h 6164265"/>
              <a:gd name="connsiteX2" fmla="*/ 4003675 w 4003675"/>
              <a:gd name="connsiteY2" fmla="*/ 6164265 h 6164265"/>
              <a:gd name="connsiteX3" fmla="*/ 0 w 4003675"/>
              <a:gd name="connsiteY3" fmla="*/ 6164265 h 6164265"/>
              <a:gd name="connsiteX4" fmla="*/ 210231 w 4003675"/>
              <a:gd name="connsiteY4" fmla="*/ 3006107 h 6164265"/>
              <a:gd name="connsiteX0" fmla="*/ 0 w 4003675"/>
              <a:gd name="connsiteY0" fmla="*/ 2470125 h 6164265"/>
              <a:gd name="connsiteX1" fmla="*/ 4003675 w 4003675"/>
              <a:gd name="connsiteY1" fmla="*/ 0 h 6164265"/>
              <a:gd name="connsiteX2" fmla="*/ 4003675 w 4003675"/>
              <a:gd name="connsiteY2" fmla="*/ 6164265 h 6164265"/>
              <a:gd name="connsiteX3" fmla="*/ 0 w 4003675"/>
              <a:gd name="connsiteY3" fmla="*/ 6164265 h 6164265"/>
              <a:gd name="connsiteX4" fmla="*/ 0 w 4003675"/>
              <a:gd name="connsiteY4" fmla="*/ 2470125 h 6164265"/>
              <a:gd name="connsiteX0" fmla="*/ 0 w 4014186"/>
              <a:gd name="connsiteY0" fmla="*/ 2627768 h 6164265"/>
              <a:gd name="connsiteX1" fmla="*/ 4014186 w 4014186"/>
              <a:gd name="connsiteY1" fmla="*/ 0 h 6164265"/>
              <a:gd name="connsiteX2" fmla="*/ 4014186 w 4014186"/>
              <a:gd name="connsiteY2" fmla="*/ 6164265 h 6164265"/>
              <a:gd name="connsiteX3" fmla="*/ 10511 w 4014186"/>
              <a:gd name="connsiteY3" fmla="*/ 6164265 h 6164265"/>
              <a:gd name="connsiteX4" fmla="*/ 0 w 4014186"/>
              <a:gd name="connsiteY4" fmla="*/ 2627768 h 6164265"/>
              <a:gd name="connsiteX0" fmla="*/ 1012 w 4004687"/>
              <a:gd name="connsiteY0" fmla="*/ 2470126 h 6164265"/>
              <a:gd name="connsiteX1" fmla="*/ 4004687 w 4004687"/>
              <a:gd name="connsiteY1" fmla="*/ 0 h 6164265"/>
              <a:gd name="connsiteX2" fmla="*/ 4004687 w 4004687"/>
              <a:gd name="connsiteY2" fmla="*/ 6164265 h 6164265"/>
              <a:gd name="connsiteX3" fmla="*/ 1012 w 4004687"/>
              <a:gd name="connsiteY3" fmla="*/ 6164265 h 6164265"/>
              <a:gd name="connsiteX4" fmla="*/ 1012 w 4004687"/>
              <a:gd name="connsiteY4" fmla="*/ 2470126 h 6164265"/>
              <a:gd name="connsiteX0" fmla="*/ 1012 w 4004687"/>
              <a:gd name="connsiteY0" fmla="*/ 841162 h 4535301"/>
              <a:gd name="connsiteX1" fmla="*/ 4004687 w 4004687"/>
              <a:gd name="connsiteY1" fmla="*/ 0 h 4535301"/>
              <a:gd name="connsiteX2" fmla="*/ 4004687 w 4004687"/>
              <a:gd name="connsiteY2" fmla="*/ 4535301 h 4535301"/>
              <a:gd name="connsiteX3" fmla="*/ 1012 w 4004687"/>
              <a:gd name="connsiteY3" fmla="*/ 4535301 h 4535301"/>
              <a:gd name="connsiteX4" fmla="*/ 1012 w 4004687"/>
              <a:gd name="connsiteY4" fmla="*/ 841162 h 453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4687" h="4535301">
                <a:moveTo>
                  <a:pt x="1012" y="841162"/>
                </a:moveTo>
                <a:lnTo>
                  <a:pt x="4004687" y="0"/>
                </a:lnTo>
                <a:lnTo>
                  <a:pt x="4004687" y="4535301"/>
                </a:lnTo>
                <a:lnTo>
                  <a:pt x="1012" y="4535301"/>
                </a:lnTo>
                <a:cubicBezTo>
                  <a:pt x="-2492" y="3356469"/>
                  <a:pt x="4516" y="2019994"/>
                  <a:pt x="1012" y="8411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b" anchorCtr="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919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3AC7A9-1373-4C86-B190-75A474D921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C3FA6-8312-4945-902E-FD75739ED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49F7-2FF8-41D1-9760-D4D56A00FF84}" type="datetime1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B3AAD7-0936-4413-94B1-78C68FBF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Downtown Seattle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4623E-8662-4A96-A2D5-56684A45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6CBD-7BF4-433F-AAA6-C4E6D64AF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7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4AF59E-411B-46C1-A582-D2A1BF8BCA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1AE7B2-A456-4868-B3A9-773EEBA5BE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9050" y="2654300"/>
            <a:ext cx="12324791" cy="4279900"/>
          </a:xfrm>
          <a:custGeom>
            <a:avLst/>
            <a:gdLst>
              <a:gd name="connsiteX0" fmla="*/ 0 w 12253225"/>
              <a:gd name="connsiteY0" fmla="*/ 3108325 h 3108325"/>
              <a:gd name="connsiteX1" fmla="*/ 0 w 12253225"/>
              <a:gd name="connsiteY1" fmla="*/ 0 h 3108325"/>
              <a:gd name="connsiteX2" fmla="*/ 12253225 w 12253225"/>
              <a:gd name="connsiteY2" fmla="*/ 0 h 3108325"/>
              <a:gd name="connsiteX3" fmla="*/ 12253225 w 12253225"/>
              <a:gd name="connsiteY3" fmla="*/ 3108325 h 3108325"/>
              <a:gd name="connsiteX4" fmla="*/ 0 w 12253225"/>
              <a:gd name="connsiteY4" fmla="*/ 3108325 h 3108325"/>
              <a:gd name="connsiteX0" fmla="*/ 0 w 12262750"/>
              <a:gd name="connsiteY0" fmla="*/ 3108325 h 3546475"/>
              <a:gd name="connsiteX1" fmla="*/ 0 w 12262750"/>
              <a:gd name="connsiteY1" fmla="*/ 0 h 3546475"/>
              <a:gd name="connsiteX2" fmla="*/ 12253225 w 12262750"/>
              <a:gd name="connsiteY2" fmla="*/ 0 h 3546475"/>
              <a:gd name="connsiteX3" fmla="*/ 12262750 w 12262750"/>
              <a:gd name="connsiteY3" fmla="*/ 3546475 h 3546475"/>
              <a:gd name="connsiteX4" fmla="*/ 0 w 12262750"/>
              <a:gd name="connsiteY4" fmla="*/ 3108325 h 3546475"/>
              <a:gd name="connsiteX0" fmla="*/ 0 w 12367525"/>
              <a:gd name="connsiteY0" fmla="*/ 1717675 h 3546475"/>
              <a:gd name="connsiteX1" fmla="*/ 104775 w 12367525"/>
              <a:gd name="connsiteY1" fmla="*/ 0 h 3546475"/>
              <a:gd name="connsiteX2" fmla="*/ 12358000 w 12367525"/>
              <a:gd name="connsiteY2" fmla="*/ 0 h 3546475"/>
              <a:gd name="connsiteX3" fmla="*/ 12367525 w 12367525"/>
              <a:gd name="connsiteY3" fmla="*/ 3546475 h 3546475"/>
              <a:gd name="connsiteX4" fmla="*/ 0 w 12367525"/>
              <a:gd name="connsiteY4" fmla="*/ 1717675 h 3546475"/>
              <a:gd name="connsiteX0" fmla="*/ 0 w 12367525"/>
              <a:gd name="connsiteY0" fmla="*/ 3517900 h 5346700"/>
              <a:gd name="connsiteX1" fmla="*/ 19050 w 12367525"/>
              <a:gd name="connsiteY1" fmla="*/ 0 h 5346700"/>
              <a:gd name="connsiteX2" fmla="*/ 12358000 w 12367525"/>
              <a:gd name="connsiteY2" fmla="*/ 1800225 h 5346700"/>
              <a:gd name="connsiteX3" fmla="*/ 12367525 w 12367525"/>
              <a:gd name="connsiteY3" fmla="*/ 5346700 h 5346700"/>
              <a:gd name="connsiteX4" fmla="*/ 0 w 12367525"/>
              <a:gd name="connsiteY4" fmla="*/ 3517900 h 5346700"/>
              <a:gd name="connsiteX0" fmla="*/ 0 w 12348475"/>
              <a:gd name="connsiteY0" fmla="*/ 4213225 h 5346700"/>
              <a:gd name="connsiteX1" fmla="*/ 0 w 12348475"/>
              <a:gd name="connsiteY1" fmla="*/ 0 h 5346700"/>
              <a:gd name="connsiteX2" fmla="*/ 12338950 w 12348475"/>
              <a:gd name="connsiteY2" fmla="*/ 1800225 h 5346700"/>
              <a:gd name="connsiteX3" fmla="*/ 12348475 w 12348475"/>
              <a:gd name="connsiteY3" fmla="*/ 5346700 h 5346700"/>
              <a:gd name="connsiteX4" fmla="*/ 0 w 12348475"/>
              <a:gd name="connsiteY4" fmla="*/ 4213225 h 5346700"/>
              <a:gd name="connsiteX0" fmla="*/ 38100 w 12386575"/>
              <a:gd name="connsiteY0" fmla="*/ 4232275 h 5365750"/>
              <a:gd name="connsiteX1" fmla="*/ 0 w 12386575"/>
              <a:gd name="connsiteY1" fmla="*/ 0 h 5365750"/>
              <a:gd name="connsiteX2" fmla="*/ 12377050 w 12386575"/>
              <a:gd name="connsiteY2" fmla="*/ 1819275 h 5365750"/>
              <a:gd name="connsiteX3" fmla="*/ 12386575 w 12386575"/>
              <a:gd name="connsiteY3" fmla="*/ 5365750 h 5365750"/>
              <a:gd name="connsiteX4" fmla="*/ 38100 w 12386575"/>
              <a:gd name="connsiteY4" fmla="*/ 4232275 h 5365750"/>
              <a:gd name="connsiteX0" fmla="*/ 9525 w 12386575"/>
              <a:gd name="connsiteY0" fmla="*/ 4279900 h 5365750"/>
              <a:gd name="connsiteX1" fmla="*/ 0 w 12386575"/>
              <a:gd name="connsiteY1" fmla="*/ 0 h 5365750"/>
              <a:gd name="connsiteX2" fmla="*/ 12377050 w 12386575"/>
              <a:gd name="connsiteY2" fmla="*/ 1819275 h 5365750"/>
              <a:gd name="connsiteX3" fmla="*/ 12386575 w 12386575"/>
              <a:gd name="connsiteY3" fmla="*/ 5365750 h 5365750"/>
              <a:gd name="connsiteX4" fmla="*/ 9525 w 12386575"/>
              <a:gd name="connsiteY4" fmla="*/ 4279900 h 5365750"/>
              <a:gd name="connsiteX0" fmla="*/ 9525 w 12386575"/>
              <a:gd name="connsiteY0" fmla="*/ 4279900 h 5365750"/>
              <a:gd name="connsiteX1" fmla="*/ 0 w 12386575"/>
              <a:gd name="connsiteY1" fmla="*/ 0 h 5365750"/>
              <a:gd name="connsiteX2" fmla="*/ 12253482 w 12386575"/>
              <a:gd name="connsiteY2" fmla="*/ 2016983 h 5365750"/>
              <a:gd name="connsiteX3" fmla="*/ 12386575 w 12386575"/>
              <a:gd name="connsiteY3" fmla="*/ 5365750 h 5365750"/>
              <a:gd name="connsiteX4" fmla="*/ 9525 w 12386575"/>
              <a:gd name="connsiteY4" fmla="*/ 4279900 h 5365750"/>
              <a:gd name="connsiteX0" fmla="*/ 9525 w 12324791"/>
              <a:gd name="connsiteY0" fmla="*/ 4279900 h 4279900"/>
              <a:gd name="connsiteX1" fmla="*/ 0 w 12324791"/>
              <a:gd name="connsiteY1" fmla="*/ 0 h 4279900"/>
              <a:gd name="connsiteX2" fmla="*/ 12253482 w 12324791"/>
              <a:gd name="connsiteY2" fmla="*/ 2016983 h 4279900"/>
              <a:gd name="connsiteX3" fmla="*/ 12324791 w 12324791"/>
              <a:gd name="connsiteY3" fmla="*/ 4228929 h 4279900"/>
              <a:gd name="connsiteX4" fmla="*/ 9525 w 12324791"/>
              <a:gd name="connsiteY4" fmla="*/ 4279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4791" h="4279900">
                <a:moveTo>
                  <a:pt x="9525" y="4279900"/>
                </a:moveTo>
                <a:lnTo>
                  <a:pt x="0" y="0"/>
                </a:lnTo>
                <a:lnTo>
                  <a:pt x="12253482" y="2016983"/>
                </a:lnTo>
                <a:lnTo>
                  <a:pt x="12324791" y="4228929"/>
                </a:lnTo>
                <a:lnTo>
                  <a:pt x="9525" y="42799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lIns="731520" tIns="1737360" rIns="4389120" bIns="91440" anchor="t" anchorCtr="0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159E7-ACC9-482C-965E-5F988F0C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006F-76C3-4C09-B27B-52849B8CA8AE}" type="datetime1">
              <a:rPr lang="en-US" smtClean="0"/>
              <a:t>5/31/2023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4AF59E-411B-46C1-A582-D2A1BF8BCA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1AE7B2-A456-4868-B3A9-773EEBA5BE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9050" y="2654300"/>
            <a:ext cx="12324791" cy="4279900"/>
          </a:xfrm>
          <a:custGeom>
            <a:avLst/>
            <a:gdLst>
              <a:gd name="connsiteX0" fmla="*/ 0 w 12253225"/>
              <a:gd name="connsiteY0" fmla="*/ 3108325 h 3108325"/>
              <a:gd name="connsiteX1" fmla="*/ 0 w 12253225"/>
              <a:gd name="connsiteY1" fmla="*/ 0 h 3108325"/>
              <a:gd name="connsiteX2" fmla="*/ 12253225 w 12253225"/>
              <a:gd name="connsiteY2" fmla="*/ 0 h 3108325"/>
              <a:gd name="connsiteX3" fmla="*/ 12253225 w 12253225"/>
              <a:gd name="connsiteY3" fmla="*/ 3108325 h 3108325"/>
              <a:gd name="connsiteX4" fmla="*/ 0 w 12253225"/>
              <a:gd name="connsiteY4" fmla="*/ 3108325 h 3108325"/>
              <a:gd name="connsiteX0" fmla="*/ 0 w 12262750"/>
              <a:gd name="connsiteY0" fmla="*/ 3108325 h 3546475"/>
              <a:gd name="connsiteX1" fmla="*/ 0 w 12262750"/>
              <a:gd name="connsiteY1" fmla="*/ 0 h 3546475"/>
              <a:gd name="connsiteX2" fmla="*/ 12253225 w 12262750"/>
              <a:gd name="connsiteY2" fmla="*/ 0 h 3546475"/>
              <a:gd name="connsiteX3" fmla="*/ 12262750 w 12262750"/>
              <a:gd name="connsiteY3" fmla="*/ 3546475 h 3546475"/>
              <a:gd name="connsiteX4" fmla="*/ 0 w 12262750"/>
              <a:gd name="connsiteY4" fmla="*/ 3108325 h 3546475"/>
              <a:gd name="connsiteX0" fmla="*/ 0 w 12367525"/>
              <a:gd name="connsiteY0" fmla="*/ 1717675 h 3546475"/>
              <a:gd name="connsiteX1" fmla="*/ 104775 w 12367525"/>
              <a:gd name="connsiteY1" fmla="*/ 0 h 3546475"/>
              <a:gd name="connsiteX2" fmla="*/ 12358000 w 12367525"/>
              <a:gd name="connsiteY2" fmla="*/ 0 h 3546475"/>
              <a:gd name="connsiteX3" fmla="*/ 12367525 w 12367525"/>
              <a:gd name="connsiteY3" fmla="*/ 3546475 h 3546475"/>
              <a:gd name="connsiteX4" fmla="*/ 0 w 12367525"/>
              <a:gd name="connsiteY4" fmla="*/ 1717675 h 3546475"/>
              <a:gd name="connsiteX0" fmla="*/ 0 w 12367525"/>
              <a:gd name="connsiteY0" fmla="*/ 3517900 h 5346700"/>
              <a:gd name="connsiteX1" fmla="*/ 19050 w 12367525"/>
              <a:gd name="connsiteY1" fmla="*/ 0 h 5346700"/>
              <a:gd name="connsiteX2" fmla="*/ 12358000 w 12367525"/>
              <a:gd name="connsiteY2" fmla="*/ 1800225 h 5346700"/>
              <a:gd name="connsiteX3" fmla="*/ 12367525 w 12367525"/>
              <a:gd name="connsiteY3" fmla="*/ 5346700 h 5346700"/>
              <a:gd name="connsiteX4" fmla="*/ 0 w 12367525"/>
              <a:gd name="connsiteY4" fmla="*/ 3517900 h 5346700"/>
              <a:gd name="connsiteX0" fmla="*/ 0 w 12348475"/>
              <a:gd name="connsiteY0" fmla="*/ 4213225 h 5346700"/>
              <a:gd name="connsiteX1" fmla="*/ 0 w 12348475"/>
              <a:gd name="connsiteY1" fmla="*/ 0 h 5346700"/>
              <a:gd name="connsiteX2" fmla="*/ 12338950 w 12348475"/>
              <a:gd name="connsiteY2" fmla="*/ 1800225 h 5346700"/>
              <a:gd name="connsiteX3" fmla="*/ 12348475 w 12348475"/>
              <a:gd name="connsiteY3" fmla="*/ 5346700 h 5346700"/>
              <a:gd name="connsiteX4" fmla="*/ 0 w 12348475"/>
              <a:gd name="connsiteY4" fmla="*/ 4213225 h 5346700"/>
              <a:gd name="connsiteX0" fmla="*/ 38100 w 12386575"/>
              <a:gd name="connsiteY0" fmla="*/ 4232275 h 5365750"/>
              <a:gd name="connsiteX1" fmla="*/ 0 w 12386575"/>
              <a:gd name="connsiteY1" fmla="*/ 0 h 5365750"/>
              <a:gd name="connsiteX2" fmla="*/ 12377050 w 12386575"/>
              <a:gd name="connsiteY2" fmla="*/ 1819275 h 5365750"/>
              <a:gd name="connsiteX3" fmla="*/ 12386575 w 12386575"/>
              <a:gd name="connsiteY3" fmla="*/ 5365750 h 5365750"/>
              <a:gd name="connsiteX4" fmla="*/ 38100 w 12386575"/>
              <a:gd name="connsiteY4" fmla="*/ 4232275 h 5365750"/>
              <a:gd name="connsiteX0" fmla="*/ 9525 w 12386575"/>
              <a:gd name="connsiteY0" fmla="*/ 4279900 h 5365750"/>
              <a:gd name="connsiteX1" fmla="*/ 0 w 12386575"/>
              <a:gd name="connsiteY1" fmla="*/ 0 h 5365750"/>
              <a:gd name="connsiteX2" fmla="*/ 12377050 w 12386575"/>
              <a:gd name="connsiteY2" fmla="*/ 1819275 h 5365750"/>
              <a:gd name="connsiteX3" fmla="*/ 12386575 w 12386575"/>
              <a:gd name="connsiteY3" fmla="*/ 5365750 h 5365750"/>
              <a:gd name="connsiteX4" fmla="*/ 9525 w 12386575"/>
              <a:gd name="connsiteY4" fmla="*/ 4279900 h 5365750"/>
              <a:gd name="connsiteX0" fmla="*/ 9525 w 12386575"/>
              <a:gd name="connsiteY0" fmla="*/ 4279900 h 5365750"/>
              <a:gd name="connsiteX1" fmla="*/ 0 w 12386575"/>
              <a:gd name="connsiteY1" fmla="*/ 0 h 5365750"/>
              <a:gd name="connsiteX2" fmla="*/ 12253482 w 12386575"/>
              <a:gd name="connsiteY2" fmla="*/ 2016983 h 5365750"/>
              <a:gd name="connsiteX3" fmla="*/ 12386575 w 12386575"/>
              <a:gd name="connsiteY3" fmla="*/ 5365750 h 5365750"/>
              <a:gd name="connsiteX4" fmla="*/ 9525 w 12386575"/>
              <a:gd name="connsiteY4" fmla="*/ 4279900 h 5365750"/>
              <a:gd name="connsiteX0" fmla="*/ 9525 w 12324791"/>
              <a:gd name="connsiteY0" fmla="*/ 4279900 h 4279900"/>
              <a:gd name="connsiteX1" fmla="*/ 0 w 12324791"/>
              <a:gd name="connsiteY1" fmla="*/ 0 h 4279900"/>
              <a:gd name="connsiteX2" fmla="*/ 12253482 w 12324791"/>
              <a:gd name="connsiteY2" fmla="*/ 2016983 h 4279900"/>
              <a:gd name="connsiteX3" fmla="*/ 12324791 w 12324791"/>
              <a:gd name="connsiteY3" fmla="*/ 4228929 h 4279900"/>
              <a:gd name="connsiteX4" fmla="*/ 9525 w 12324791"/>
              <a:gd name="connsiteY4" fmla="*/ 4279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4791" h="4279900">
                <a:moveTo>
                  <a:pt x="9525" y="4279900"/>
                </a:moveTo>
                <a:lnTo>
                  <a:pt x="0" y="0"/>
                </a:lnTo>
                <a:lnTo>
                  <a:pt x="12253482" y="2016983"/>
                </a:lnTo>
                <a:lnTo>
                  <a:pt x="12324791" y="4228929"/>
                </a:lnTo>
                <a:lnTo>
                  <a:pt x="9525" y="427990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lIns="731520" tIns="1737360" rIns="4389120" bIns="91440" anchor="t" anchorCtr="0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159E7-ACC9-482C-965E-5F988F0C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ED72-50DF-4AA3-8D60-2496BFF24782}" type="datetime1">
              <a:rPr lang="en-US" smtClean="0"/>
              <a:t>5/31/2023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4AF59E-411B-46C1-A582-D2A1BF8BCA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1AE7B2-A456-4868-B3A9-773EEBA5BE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9050" y="2654300"/>
            <a:ext cx="12324791" cy="4279900"/>
          </a:xfrm>
          <a:custGeom>
            <a:avLst/>
            <a:gdLst>
              <a:gd name="connsiteX0" fmla="*/ 0 w 12253225"/>
              <a:gd name="connsiteY0" fmla="*/ 3108325 h 3108325"/>
              <a:gd name="connsiteX1" fmla="*/ 0 w 12253225"/>
              <a:gd name="connsiteY1" fmla="*/ 0 h 3108325"/>
              <a:gd name="connsiteX2" fmla="*/ 12253225 w 12253225"/>
              <a:gd name="connsiteY2" fmla="*/ 0 h 3108325"/>
              <a:gd name="connsiteX3" fmla="*/ 12253225 w 12253225"/>
              <a:gd name="connsiteY3" fmla="*/ 3108325 h 3108325"/>
              <a:gd name="connsiteX4" fmla="*/ 0 w 12253225"/>
              <a:gd name="connsiteY4" fmla="*/ 3108325 h 3108325"/>
              <a:gd name="connsiteX0" fmla="*/ 0 w 12262750"/>
              <a:gd name="connsiteY0" fmla="*/ 3108325 h 3546475"/>
              <a:gd name="connsiteX1" fmla="*/ 0 w 12262750"/>
              <a:gd name="connsiteY1" fmla="*/ 0 h 3546475"/>
              <a:gd name="connsiteX2" fmla="*/ 12253225 w 12262750"/>
              <a:gd name="connsiteY2" fmla="*/ 0 h 3546475"/>
              <a:gd name="connsiteX3" fmla="*/ 12262750 w 12262750"/>
              <a:gd name="connsiteY3" fmla="*/ 3546475 h 3546475"/>
              <a:gd name="connsiteX4" fmla="*/ 0 w 12262750"/>
              <a:gd name="connsiteY4" fmla="*/ 3108325 h 3546475"/>
              <a:gd name="connsiteX0" fmla="*/ 0 w 12367525"/>
              <a:gd name="connsiteY0" fmla="*/ 1717675 h 3546475"/>
              <a:gd name="connsiteX1" fmla="*/ 104775 w 12367525"/>
              <a:gd name="connsiteY1" fmla="*/ 0 h 3546475"/>
              <a:gd name="connsiteX2" fmla="*/ 12358000 w 12367525"/>
              <a:gd name="connsiteY2" fmla="*/ 0 h 3546475"/>
              <a:gd name="connsiteX3" fmla="*/ 12367525 w 12367525"/>
              <a:gd name="connsiteY3" fmla="*/ 3546475 h 3546475"/>
              <a:gd name="connsiteX4" fmla="*/ 0 w 12367525"/>
              <a:gd name="connsiteY4" fmla="*/ 1717675 h 3546475"/>
              <a:gd name="connsiteX0" fmla="*/ 0 w 12367525"/>
              <a:gd name="connsiteY0" fmla="*/ 3517900 h 5346700"/>
              <a:gd name="connsiteX1" fmla="*/ 19050 w 12367525"/>
              <a:gd name="connsiteY1" fmla="*/ 0 h 5346700"/>
              <a:gd name="connsiteX2" fmla="*/ 12358000 w 12367525"/>
              <a:gd name="connsiteY2" fmla="*/ 1800225 h 5346700"/>
              <a:gd name="connsiteX3" fmla="*/ 12367525 w 12367525"/>
              <a:gd name="connsiteY3" fmla="*/ 5346700 h 5346700"/>
              <a:gd name="connsiteX4" fmla="*/ 0 w 12367525"/>
              <a:gd name="connsiteY4" fmla="*/ 3517900 h 5346700"/>
              <a:gd name="connsiteX0" fmla="*/ 0 w 12348475"/>
              <a:gd name="connsiteY0" fmla="*/ 4213225 h 5346700"/>
              <a:gd name="connsiteX1" fmla="*/ 0 w 12348475"/>
              <a:gd name="connsiteY1" fmla="*/ 0 h 5346700"/>
              <a:gd name="connsiteX2" fmla="*/ 12338950 w 12348475"/>
              <a:gd name="connsiteY2" fmla="*/ 1800225 h 5346700"/>
              <a:gd name="connsiteX3" fmla="*/ 12348475 w 12348475"/>
              <a:gd name="connsiteY3" fmla="*/ 5346700 h 5346700"/>
              <a:gd name="connsiteX4" fmla="*/ 0 w 12348475"/>
              <a:gd name="connsiteY4" fmla="*/ 4213225 h 5346700"/>
              <a:gd name="connsiteX0" fmla="*/ 38100 w 12386575"/>
              <a:gd name="connsiteY0" fmla="*/ 4232275 h 5365750"/>
              <a:gd name="connsiteX1" fmla="*/ 0 w 12386575"/>
              <a:gd name="connsiteY1" fmla="*/ 0 h 5365750"/>
              <a:gd name="connsiteX2" fmla="*/ 12377050 w 12386575"/>
              <a:gd name="connsiteY2" fmla="*/ 1819275 h 5365750"/>
              <a:gd name="connsiteX3" fmla="*/ 12386575 w 12386575"/>
              <a:gd name="connsiteY3" fmla="*/ 5365750 h 5365750"/>
              <a:gd name="connsiteX4" fmla="*/ 38100 w 12386575"/>
              <a:gd name="connsiteY4" fmla="*/ 4232275 h 5365750"/>
              <a:gd name="connsiteX0" fmla="*/ 9525 w 12386575"/>
              <a:gd name="connsiteY0" fmla="*/ 4279900 h 5365750"/>
              <a:gd name="connsiteX1" fmla="*/ 0 w 12386575"/>
              <a:gd name="connsiteY1" fmla="*/ 0 h 5365750"/>
              <a:gd name="connsiteX2" fmla="*/ 12377050 w 12386575"/>
              <a:gd name="connsiteY2" fmla="*/ 1819275 h 5365750"/>
              <a:gd name="connsiteX3" fmla="*/ 12386575 w 12386575"/>
              <a:gd name="connsiteY3" fmla="*/ 5365750 h 5365750"/>
              <a:gd name="connsiteX4" fmla="*/ 9525 w 12386575"/>
              <a:gd name="connsiteY4" fmla="*/ 4279900 h 5365750"/>
              <a:gd name="connsiteX0" fmla="*/ 9525 w 12386575"/>
              <a:gd name="connsiteY0" fmla="*/ 4279900 h 5365750"/>
              <a:gd name="connsiteX1" fmla="*/ 0 w 12386575"/>
              <a:gd name="connsiteY1" fmla="*/ 0 h 5365750"/>
              <a:gd name="connsiteX2" fmla="*/ 12253482 w 12386575"/>
              <a:gd name="connsiteY2" fmla="*/ 2016983 h 5365750"/>
              <a:gd name="connsiteX3" fmla="*/ 12386575 w 12386575"/>
              <a:gd name="connsiteY3" fmla="*/ 5365750 h 5365750"/>
              <a:gd name="connsiteX4" fmla="*/ 9525 w 12386575"/>
              <a:gd name="connsiteY4" fmla="*/ 4279900 h 5365750"/>
              <a:gd name="connsiteX0" fmla="*/ 9525 w 12324791"/>
              <a:gd name="connsiteY0" fmla="*/ 4279900 h 4279900"/>
              <a:gd name="connsiteX1" fmla="*/ 0 w 12324791"/>
              <a:gd name="connsiteY1" fmla="*/ 0 h 4279900"/>
              <a:gd name="connsiteX2" fmla="*/ 12253482 w 12324791"/>
              <a:gd name="connsiteY2" fmla="*/ 2016983 h 4279900"/>
              <a:gd name="connsiteX3" fmla="*/ 12324791 w 12324791"/>
              <a:gd name="connsiteY3" fmla="*/ 4228929 h 4279900"/>
              <a:gd name="connsiteX4" fmla="*/ 9525 w 12324791"/>
              <a:gd name="connsiteY4" fmla="*/ 4279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4791" h="4279900">
                <a:moveTo>
                  <a:pt x="9525" y="4279900"/>
                </a:moveTo>
                <a:lnTo>
                  <a:pt x="0" y="0"/>
                </a:lnTo>
                <a:lnTo>
                  <a:pt x="12253482" y="2016983"/>
                </a:lnTo>
                <a:lnTo>
                  <a:pt x="12324791" y="4228929"/>
                </a:lnTo>
                <a:lnTo>
                  <a:pt x="9525" y="427990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</p:spPr>
        <p:txBody>
          <a:bodyPr lIns="731520" tIns="1737360" rIns="4389120" bIns="91440" anchor="t" anchorCtr="0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159E7-ACC9-482C-965E-5F988F0C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AD9A-7C0A-4259-8526-8D8D035CBD14}" type="datetime1">
              <a:rPr lang="en-US" smtClean="0"/>
              <a:t>5/31/2023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4AF59E-411B-46C1-A582-D2A1BF8BCA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730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1AE7B2-A456-4868-B3A9-773EEBA5BE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9050" y="1421028"/>
            <a:ext cx="12378579" cy="5452006"/>
          </a:xfrm>
          <a:custGeom>
            <a:avLst/>
            <a:gdLst>
              <a:gd name="connsiteX0" fmla="*/ 0 w 12253225"/>
              <a:gd name="connsiteY0" fmla="*/ 3108325 h 3108325"/>
              <a:gd name="connsiteX1" fmla="*/ 0 w 12253225"/>
              <a:gd name="connsiteY1" fmla="*/ 0 h 3108325"/>
              <a:gd name="connsiteX2" fmla="*/ 12253225 w 12253225"/>
              <a:gd name="connsiteY2" fmla="*/ 0 h 3108325"/>
              <a:gd name="connsiteX3" fmla="*/ 12253225 w 12253225"/>
              <a:gd name="connsiteY3" fmla="*/ 3108325 h 3108325"/>
              <a:gd name="connsiteX4" fmla="*/ 0 w 12253225"/>
              <a:gd name="connsiteY4" fmla="*/ 3108325 h 3108325"/>
              <a:gd name="connsiteX0" fmla="*/ 0 w 12262750"/>
              <a:gd name="connsiteY0" fmla="*/ 3108325 h 3546475"/>
              <a:gd name="connsiteX1" fmla="*/ 0 w 12262750"/>
              <a:gd name="connsiteY1" fmla="*/ 0 h 3546475"/>
              <a:gd name="connsiteX2" fmla="*/ 12253225 w 12262750"/>
              <a:gd name="connsiteY2" fmla="*/ 0 h 3546475"/>
              <a:gd name="connsiteX3" fmla="*/ 12262750 w 12262750"/>
              <a:gd name="connsiteY3" fmla="*/ 3546475 h 3546475"/>
              <a:gd name="connsiteX4" fmla="*/ 0 w 12262750"/>
              <a:gd name="connsiteY4" fmla="*/ 3108325 h 3546475"/>
              <a:gd name="connsiteX0" fmla="*/ 0 w 12367525"/>
              <a:gd name="connsiteY0" fmla="*/ 1717675 h 3546475"/>
              <a:gd name="connsiteX1" fmla="*/ 104775 w 12367525"/>
              <a:gd name="connsiteY1" fmla="*/ 0 h 3546475"/>
              <a:gd name="connsiteX2" fmla="*/ 12358000 w 12367525"/>
              <a:gd name="connsiteY2" fmla="*/ 0 h 3546475"/>
              <a:gd name="connsiteX3" fmla="*/ 12367525 w 12367525"/>
              <a:gd name="connsiteY3" fmla="*/ 3546475 h 3546475"/>
              <a:gd name="connsiteX4" fmla="*/ 0 w 12367525"/>
              <a:gd name="connsiteY4" fmla="*/ 1717675 h 3546475"/>
              <a:gd name="connsiteX0" fmla="*/ 0 w 12367525"/>
              <a:gd name="connsiteY0" fmla="*/ 3517900 h 5346700"/>
              <a:gd name="connsiteX1" fmla="*/ 19050 w 12367525"/>
              <a:gd name="connsiteY1" fmla="*/ 0 h 5346700"/>
              <a:gd name="connsiteX2" fmla="*/ 12358000 w 12367525"/>
              <a:gd name="connsiteY2" fmla="*/ 1800225 h 5346700"/>
              <a:gd name="connsiteX3" fmla="*/ 12367525 w 12367525"/>
              <a:gd name="connsiteY3" fmla="*/ 5346700 h 5346700"/>
              <a:gd name="connsiteX4" fmla="*/ 0 w 12367525"/>
              <a:gd name="connsiteY4" fmla="*/ 3517900 h 5346700"/>
              <a:gd name="connsiteX0" fmla="*/ 0 w 12348475"/>
              <a:gd name="connsiteY0" fmla="*/ 4213225 h 5346700"/>
              <a:gd name="connsiteX1" fmla="*/ 0 w 12348475"/>
              <a:gd name="connsiteY1" fmla="*/ 0 h 5346700"/>
              <a:gd name="connsiteX2" fmla="*/ 12338950 w 12348475"/>
              <a:gd name="connsiteY2" fmla="*/ 1800225 h 5346700"/>
              <a:gd name="connsiteX3" fmla="*/ 12348475 w 12348475"/>
              <a:gd name="connsiteY3" fmla="*/ 5346700 h 5346700"/>
              <a:gd name="connsiteX4" fmla="*/ 0 w 12348475"/>
              <a:gd name="connsiteY4" fmla="*/ 4213225 h 5346700"/>
              <a:gd name="connsiteX0" fmla="*/ 38100 w 12386575"/>
              <a:gd name="connsiteY0" fmla="*/ 4232275 h 5365750"/>
              <a:gd name="connsiteX1" fmla="*/ 0 w 12386575"/>
              <a:gd name="connsiteY1" fmla="*/ 0 h 5365750"/>
              <a:gd name="connsiteX2" fmla="*/ 12377050 w 12386575"/>
              <a:gd name="connsiteY2" fmla="*/ 1819275 h 5365750"/>
              <a:gd name="connsiteX3" fmla="*/ 12386575 w 12386575"/>
              <a:gd name="connsiteY3" fmla="*/ 5365750 h 5365750"/>
              <a:gd name="connsiteX4" fmla="*/ 38100 w 12386575"/>
              <a:gd name="connsiteY4" fmla="*/ 4232275 h 5365750"/>
              <a:gd name="connsiteX0" fmla="*/ 9525 w 12386575"/>
              <a:gd name="connsiteY0" fmla="*/ 4279900 h 5365750"/>
              <a:gd name="connsiteX1" fmla="*/ 0 w 12386575"/>
              <a:gd name="connsiteY1" fmla="*/ 0 h 5365750"/>
              <a:gd name="connsiteX2" fmla="*/ 12377050 w 12386575"/>
              <a:gd name="connsiteY2" fmla="*/ 1819275 h 5365750"/>
              <a:gd name="connsiteX3" fmla="*/ 12386575 w 12386575"/>
              <a:gd name="connsiteY3" fmla="*/ 5365750 h 5365750"/>
              <a:gd name="connsiteX4" fmla="*/ 9525 w 12386575"/>
              <a:gd name="connsiteY4" fmla="*/ 4279900 h 5365750"/>
              <a:gd name="connsiteX0" fmla="*/ 9525 w 12386575"/>
              <a:gd name="connsiteY0" fmla="*/ 4279900 h 5365750"/>
              <a:gd name="connsiteX1" fmla="*/ 0 w 12386575"/>
              <a:gd name="connsiteY1" fmla="*/ 0 h 5365750"/>
              <a:gd name="connsiteX2" fmla="*/ 12253482 w 12386575"/>
              <a:gd name="connsiteY2" fmla="*/ 2016983 h 5365750"/>
              <a:gd name="connsiteX3" fmla="*/ 12386575 w 12386575"/>
              <a:gd name="connsiteY3" fmla="*/ 5365750 h 5365750"/>
              <a:gd name="connsiteX4" fmla="*/ 9525 w 12386575"/>
              <a:gd name="connsiteY4" fmla="*/ 4279900 h 5365750"/>
              <a:gd name="connsiteX0" fmla="*/ 9525 w 12324791"/>
              <a:gd name="connsiteY0" fmla="*/ 4279900 h 4279900"/>
              <a:gd name="connsiteX1" fmla="*/ 0 w 12324791"/>
              <a:gd name="connsiteY1" fmla="*/ 0 h 4279900"/>
              <a:gd name="connsiteX2" fmla="*/ 12253482 w 12324791"/>
              <a:gd name="connsiteY2" fmla="*/ 2016983 h 4279900"/>
              <a:gd name="connsiteX3" fmla="*/ 12324791 w 12324791"/>
              <a:gd name="connsiteY3" fmla="*/ 4228929 h 4279900"/>
              <a:gd name="connsiteX4" fmla="*/ 9525 w 12324791"/>
              <a:gd name="connsiteY4" fmla="*/ 4279900 h 4279900"/>
              <a:gd name="connsiteX0" fmla="*/ 9525 w 12324791"/>
              <a:gd name="connsiteY0" fmla="*/ 4279900 h 4279900"/>
              <a:gd name="connsiteX1" fmla="*/ 0 w 12324791"/>
              <a:gd name="connsiteY1" fmla="*/ 0 h 4279900"/>
              <a:gd name="connsiteX2" fmla="*/ 12324791 w 12324791"/>
              <a:gd name="connsiteY2" fmla="*/ 4228929 h 4279900"/>
              <a:gd name="connsiteX3" fmla="*/ 9525 w 12324791"/>
              <a:gd name="connsiteY3" fmla="*/ 4279900 h 4279900"/>
              <a:gd name="connsiteX0" fmla="*/ 9525 w 12378579"/>
              <a:gd name="connsiteY0" fmla="*/ 4279900 h 4281732"/>
              <a:gd name="connsiteX1" fmla="*/ 0 w 12378579"/>
              <a:gd name="connsiteY1" fmla="*/ 0 h 4281732"/>
              <a:gd name="connsiteX2" fmla="*/ 12378579 w 12378579"/>
              <a:gd name="connsiteY2" fmla="*/ 4281732 h 4281732"/>
              <a:gd name="connsiteX3" fmla="*/ 9525 w 12378579"/>
              <a:gd name="connsiteY3" fmla="*/ 4279900 h 428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8579" h="4281732">
                <a:moveTo>
                  <a:pt x="9525" y="4279900"/>
                </a:moveTo>
                <a:lnTo>
                  <a:pt x="0" y="0"/>
                </a:lnTo>
                <a:lnTo>
                  <a:pt x="12378579" y="4281732"/>
                </a:lnTo>
                <a:lnTo>
                  <a:pt x="9525" y="42799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lIns="548640" tIns="1828800" rIns="7498080" bIns="0" anchor="ctr" anchorCtr="0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159E7-ACC9-482C-965E-5F988F0C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F43B-FEE0-4340-91AB-2DDB7DABE26F}" type="datetime1">
              <a:rPr lang="en-US" smtClean="0"/>
              <a:t>5/31/2023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A344440-BBFF-4DC0-80D4-DBB63FD09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5" b="29269"/>
          <a:stretch/>
        </p:blipFill>
        <p:spPr>
          <a:xfrm>
            <a:off x="3705225" y="266699"/>
            <a:ext cx="4905375" cy="1238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24E58-5E16-49B9-A0B6-1B204A50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8671" y="-1"/>
            <a:ext cx="10992879" cy="6953251"/>
          </a:xfrm>
          <a:custGeom>
            <a:avLst/>
            <a:gdLst>
              <a:gd name="connsiteX0" fmla="*/ 0 w 18633989"/>
              <a:gd name="connsiteY0" fmla="*/ 7735330 h 7735330"/>
              <a:gd name="connsiteX1" fmla="*/ 10660832 w 18633989"/>
              <a:gd name="connsiteY1" fmla="*/ 0 h 7735330"/>
              <a:gd name="connsiteX2" fmla="*/ 18633989 w 18633989"/>
              <a:gd name="connsiteY2" fmla="*/ 0 h 7735330"/>
              <a:gd name="connsiteX3" fmla="*/ 7973157 w 18633989"/>
              <a:gd name="connsiteY3" fmla="*/ 7735330 h 7735330"/>
              <a:gd name="connsiteX4" fmla="*/ 0 w 18633989"/>
              <a:gd name="connsiteY4" fmla="*/ 7735330 h 7735330"/>
              <a:gd name="connsiteX0" fmla="*/ 0 w 18633989"/>
              <a:gd name="connsiteY0" fmla="*/ 7735330 h 7735330"/>
              <a:gd name="connsiteX1" fmla="*/ 10660832 w 18633989"/>
              <a:gd name="connsiteY1" fmla="*/ 0 h 7735330"/>
              <a:gd name="connsiteX2" fmla="*/ 12060195 w 18633989"/>
              <a:gd name="connsiteY2" fmla="*/ 0 h 7735330"/>
              <a:gd name="connsiteX3" fmla="*/ 18633989 w 18633989"/>
              <a:gd name="connsiteY3" fmla="*/ 0 h 7735330"/>
              <a:gd name="connsiteX4" fmla="*/ 7973157 w 18633989"/>
              <a:gd name="connsiteY4" fmla="*/ 7735330 h 7735330"/>
              <a:gd name="connsiteX5" fmla="*/ 0 w 18633989"/>
              <a:gd name="connsiteY5" fmla="*/ 7735330 h 7735330"/>
              <a:gd name="connsiteX0" fmla="*/ 0 w 18633989"/>
              <a:gd name="connsiteY0" fmla="*/ 7735330 h 7735330"/>
              <a:gd name="connsiteX1" fmla="*/ 10660832 w 18633989"/>
              <a:gd name="connsiteY1" fmla="*/ 0 h 7735330"/>
              <a:gd name="connsiteX2" fmla="*/ 12060195 w 18633989"/>
              <a:gd name="connsiteY2" fmla="*/ 0 h 7735330"/>
              <a:gd name="connsiteX3" fmla="*/ 18633989 w 18633989"/>
              <a:gd name="connsiteY3" fmla="*/ 0 h 7735330"/>
              <a:gd name="connsiteX4" fmla="*/ 12134335 w 18633989"/>
              <a:gd name="connsiteY4" fmla="*/ 4720281 h 7735330"/>
              <a:gd name="connsiteX5" fmla="*/ 7973157 w 18633989"/>
              <a:gd name="connsiteY5" fmla="*/ 7735330 h 7735330"/>
              <a:gd name="connsiteX6" fmla="*/ 0 w 18633989"/>
              <a:gd name="connsiteY6" fmla="*/ 7735330 h 7735330"/>
              <a:gd name="connsiteX0" fmla="*/ 0 w 12134335"/>
              <a:gd name="connsiteY0" fmla="*/ 7735330 h 7735330"/>
              <a:gd name="connsiteX1" fmla="*/ 10660832 w 12134335"/>
              <a:gd name="connsiteY1" fmla="*/ 0 h 7735330"/>
              <a:gd name="connsiteX2" fmla="*/ 12060195 w 12134335"/>
              <a:gd name="connsiteY2" fmla="*/ 0 h 7735330"/>
              <a:gd name="connsiteX3" fmla="*/ 12134335 w 12134335"/>
              <a:gd name="connsiteY3" fmla="*/ 4720281 h 7735330"/>
              <a:gd name="connsiteX4" fmla="*/ 7973157 w 12134335"/>
              <a:gd name="connsiteY4" fmla="*/ 7735330 h 7735330"/>
              <a:gd name="connsiteX5" fmla="*/ 0 w 12134335"/>
              <a:gd name="connsiteY5" fmla="*/ 7735330 h 7735330"/>
              <a:gd name="connsiteX0" fmla="*/ 0 w 12134335"/>
              <a:gd name="connsiteY0" fmla="*/ 7735330 h 7735330"/>
              <a:gd name="connsiteX1" fmla="*/ 1235676 w 12134335"/>
              <a:gd name="connsiteY1" fmla="*/ 6796216 h 7735330"/>
              <a:gd name="connsiteX2" fmla="*/ 10660832 w 12134335"/>
              <a:gd name="connsiteY2" fmla="*/ 0 h 7735330"/>
              <a:gd name="connsiteX3" fmla="*/ 12060195 w 12134335"/>
              <a:gd name="connsiteY3" fmla="*/ 0 h 7735330"/>
              <a:gd name="connsiteX4" fmla="*/ 12134335 w 12134335"/>
              <a:gd name="connsiteY4" fmla="*/ 4720281 h 7735330"/>
              <a:gd name="connsiteX5" fmla="*/ 7973157 w 12134335"/>
              <a:gd name="connsiteY5" fmla="*/ 7735330 h 7735330"/>
              <a:gd name="connsiteX6" fmla="*/ 0 w 12134335"/>
              <a:gd name="connsiteY6" fmla="*/ 7735330 h 7735330"/>
              <a:gd name="connsiteX0" fmla="*/ 0 w 12134335"/>
              <a:gd name="connsiteY0" fmla="*/ 7735330 h 7735330"/>
              <a:gd name="connsiteX1" fmla="*/ 1235676 w 12134335"/>
              <a:gd name="connsiteY1" fmla="*/ 6796216 h 7735330"/>
              <a:gd name="connsiteX2" fmla="*/ 10660832 w 12134335"/>
              <a:gd name="connsiteY2" fmla="*/ 0 h 7735330"/>
              <a:gd name="connsiteX3" fmla="*/ 12060195 w 12134335"/>
              <a:gd name="connsiteY3" fmla="*/ 0 h 7735330"/>
              <a:gd name="connsiteX4" fmla="*/ 12134335 w 12134335"/>
              <a:gd name="connsiteY4" fmla="*/ 4720281 h 7735330"/>
              <a:gd name="connsiteX5" fmla="*/ 9119287 w 12134335"/>
              <a:gd name="connsiteY5" fmla="*/ 6944497 h 7735330"/>
              <a:gd name="connsiteX6" fmla="*/ 7973157 w 12134335"/>
              <a:gd name="connsiteY6" fmla="*/ 7735330 h 7735330"/>
              <a:gd name="connsiteX7" fmla="*/ 0 w 12134335"/>
              <a:gd name="connsiteY7" fmla="*/ 7735330 h 7735330"/>
              <a:gd name="connsiteX0" fmla="*/ 6737481 w 10898659"/>
              <a:gd name="connsiteY0" fmla="*/ 7735330 h 7735330"/>
              <a:gd name="connsiteX1" fmla="*/ 0 w 10898659"/>
              <a:gd name="connsiteY1" fmla="*/ 6796216 h 7735330"/>
              <a:gd name="connsiteX2" fmla="*/ 9425156 w 10898659"/>
              <a:gd name="connsiteY2" fmla="*/ 0 h 7735330"/>
              <a:gd name="connsiteX3" fmla="*/ 10824519 w 10898659"/>
              <a:gd name="connsiteY3" fmla="*/ 0 h 7735330"/>
              <a:gd name="connsiteX4" fmla="*/ 10898659 w 10898659"/>
              <a:gd name="connsiteY4" fmla="*/ 4720281 h 7735330"/>
              <a:gd name="connsiteX5" fmla="*/ 7883611 w 10898659"/>
              <a:gd name="connsiteY5" fmla="*/ 6944497 h 7735330"/>
              <a:gd name="connsiteX6" fmla="*/ 6737481 w 10898659"/>
              <a:gd name="connsiteY6" fmla="*/ 7735330 h 7735330"/>
              <a:gd name="connsiteX0" fmla="*/ 7883611 w 10898659"/>
              <a:gd name="connsiteY0" fmla="*/ 6944497 h 6944497"/>
              <a:gd name="connsiteX1" fmla="*/ 0 w 10898659"/>
              <a:gd name="connsiteY1" fmla="*/ 6796216 h 6944497"/>
              <a:gd name="connsiteX2" fmla="*/ 9425156 w 10898659"/>
              <a:gd name="connsiteY2" fmla="*/ 0 h 6944497"/>
              <a:gd name="connsiteX3" fmla="*/ 10824519 w 10898659"/>
              <a:gd name="connsiteY3" fmla="*/ 0 h 6944497"/>
              <a:gd name="connsiteX4" fmla="*/ 10898659 w 10898659"/>
              <a:gd name="connsiteY4" fmla="*/ 4720281 h 6944497"/>
              <a:gd name="connsiteX5" fmla="*/ 7883611 w 10898659"/>
              <a:gd name="connsiteY5" fmla="*/ 6944497 h 6944497"/>
              <a:gd name="connsiteX0" fmla="*/ 7957751 w 10972799"/>
              <a:gd name="connsiteY0" fmla="*/ 6944497 h 6944497"/>
              <a:gd name="connsiteX1" fmla="*/ 0 w 10972799"/>
              <a:gd name="connsiteY1" fmla="*/ 6895070 h 6944497"/>
              <a:gd name="connsiteX2" fmla="*/ 9499296 w 10972799"/>
              <a:gd name="connsiteY2" fmla="*/ 0 h 6944497"/>
              <a:gd name="connsiteX3" fmla="*/ 10898659 w 10972799"/>
              <a:gd name="connsiteY3" fmla="*/ 0 h 6944497"/>
              <a:gd name="connsiteX4" fmla="*/ 10972799 w 10972799"/>
              <a:gd name="connsiteY4" fmla="*/ 4720281 h 6944497"/>
              <a:gd name="connsiteX5" fmla="*/ 7957751 w 10972799"/>
              <a:gd name="connsiteY5" fmla="*/ 6944497 h 6944497"/>
              <a:gd name="connsiteX0" fmla="*/ 7957751 w 10972799"/>
              <a:gd name="connsiteY0" fmla="*/ 6944497 h 6944497"/>
              <a:gd name="connsiteX1" fmla="*/ 0 w 10972799"/>
              <a:gd name="connsiteY1" fmla="*/ 6895070 h 6944497"/>
              <a:gd name="connsiteX2" fmla="*/ 9499296 w 10972799"/>
              <a:gd name="connsiteY2" fmla="*/ 0 h 6944497"/>
              <a:gd name="connsiteX3" fmla="*/ 10898659 w 10972799"/>
              <a:gd name="connsiteY3" fmla="*/ 0 h 6944497"/>
              <a:gd name="connsiteX4" fmla="*/ 10972799 w 10972799"/>
              <a:gd name="connsiteY4" fmla="*/ 4720281 h 6944497"/>
              <a:gd name="connsiteX5" fmla="*/ 9535554 w 10972799"/>
              <a:gd name="connsiteY5" fmla="*/ 5791201 h 6944497"/>
              <a:gd name="connsiteX6" fmla="*/ 7957751 w 10972799"/>
              <a:gd name="connsiteY6" fmla="*/ 6944497 h 6944497"/>
              <a:gd name="connsiteX0" fmla="*/ 7957751 w 10992879"/>
              <a:gd name="connsiteY0" fmla="*/ 6944497 h 6953251"/>
              <a:gd name="connsiteX1" fmla="*/ 0 w 10992879"/>
              <a:gd name="connsiteY1" fmla="*/ 6895070 h 6953251"/>
              <a:gd name="connsiteX2" fmla="*/ 9499296 w 10992879"/>
              <a:gd name="connsiteY2" fmla="*/ 0 h 6953251"/>
              <a:gd name="connsiteX3" fmla="*/ 10898659 w 10992879"/>
              <a:gd name="connsiteY3" fmla="*/ 0 h 6953251"/>
              <a:gd name="connsiteX4" fmla="*/ 10972799 w 10992879"/>
              <a:gd name="connsiteY4" fmla="*/ 4720281 h 6953251"/>
              <a:gd name="connsiteX5" fmla="*/ 10992879 w 10992879"/>
              <a:gd name="connsiteY5" fmla="*/ 6953251 h 6953251"/>
              <a:gd name="connsiteX6" fmla="*/ 7957751 w 10992879"/>
              <a:gd name="connsiteY6" fmla="*/ 6944497 h 69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2879" h="6953251">
                <a:moveTo>
                  <a:pt x="7957751" y="6944497"/>
                </a:moveTo>
                <a:lnTo>
                  <a:pt x="0" y="6895070"/>
                </a:lnTo>
                <a:lnTo>
                  <a:pt x="9499296" y="0"/>
                </a:lnTo>
                <a:lnTo>
                  <a:pt x="10898659" y="0"/>
                </a:lnTo>
                <a:lnTo>
                  <a:pt x="10972799" y="4720281"/>
                </a:lnTo>
                <a:lnTo>
                  <a:pt x="10992879" y="6953251"/>
                </a:lnTo>
                <a:lnTo>
                  <a:pt x="7957751" y="6944497"/>
                </a:lnTo>
                <a:close/>
              </a:path>
            </a:pathLst>
          </a:custGeom>
          <a:solidFill>
            <a:srgbClr val="29B473"/>
          </a:solidFill>
        </p:spPr>
        <p:txBody>
          <a:bodyPr lIns="5669280" tIns="1920240" rIns="1280160" bIns="1828800" anchor="b" anchorCtr="0">
            <a:normAutofit/>
          </a:bodyPr>
          <a:lstStyle>
            <a:lvl1pPr algn="l">
              <a:lnSpc>
                <a:spcPct val="85000"/>
              </a:lnSpc>
              <a:defRPr sz="5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Insert Title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0E18E-279B-4D95-A602-0351D0012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1648" y="5176367"/>
            <a:ext cx="3921211" cy="6858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2E0F3-1F48-4771-9653-B6176617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0A36-41BD-4211-8663-F2A41A60E1E9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91494-0693-41EB-AF36-B9BB5E95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Downtown Seattle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D6DF9-7B2D-4150-8607-3B1A2AEE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6CBD-7BF4-433F-AAA6-C4E6D64AF8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B9B53E7C-A319-4BF8-B555-3CECA77903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36650"/>
            <a:ext cx="6224422" cy="5761420"/>
          </a:xfrm>
          <a:custGeom>
            <a:avLst/>
            <a:gdLst>
              <a:gd name="connsiteX0" fmla="*/ 0 w 15421232"/>
              <a:gd name="connsiteY0" fmla="*/ 5721350 h 5721350"/>
              <a:gd name="connsiteX1" fmla="*/ 0 w 15421232"/>
              <a:gd name="connsiteY1" fmla="*/ 0 h 5721350"/>
              <a:gd name="connsiteX2" fmla="*/ 15421232 w 15421232"/>
              <a:gd name="connsiteY2" fmla="*/ 5721350 h 5721350"/>
              <a:gd name="connsiteX3" fmla="*/ 0 w 15421232"/>
              <a:gd name="connsiteY3" fmla="*/ 5721350 h 5721350"/>
              <a:gd name="connsiteX0" fmla="*/ 0 w 15421232"/>
              <a:gd name="connsiteY0" fmla="*/ 5721350 h 5721350"/>
              <a:gd name="connsiteX1" fmla="*/ 0 w 15421232"/>
              <a:gd name="connsiteY1" fmla="*/ 0 h 5721350"/>
              <a:gd name="connsiteX2" fmla="*/ 12332043 w 15421232"/>
              <a:gd name="connsiteY2" fmla="*/ 4547458 h 5721350"/>
              <a:gd name="connsiteX3" fmla="*/ 15421232 w 15421232"/>
              <a:gd name="connsiteY3" fmla="*/ 5721350 h 5721350"/>
              <a:gd name="connsiteX4" fmla="*/ 0 w 15421232"/>
              <a:gd name="connsiteY4" fmla="*/ 5721350 h 5721350"/>
              <a:gd name="connsiteX0" fmla="*/ 0 w 15421232"/>
              <a:gd name="connsiteY0" fmla="*/ 5721350 h 5758420"/>
              <a:gd name="connsiteX1" fmla="*/ 0 w 15421232"/>
              <a:gd name="connsiteY1" fmla="*/ 0 h 5758420"/>
              <a:gd name="connsiteX2" fmla="*/ 12332043 w 15421232"/>
              <a:gd name="connsiteY2" fmla="*/ 4547458 h 5758420"/>
              <a:gd name="connsiteX3" fmla="*/ 15421232 w 15421232"/>
              <a:gd name="connsiteY3" fmla="*/ 5721350 h 5758420"/>
              <a:gd name="connsiteX4" fmla="*/ 12406184 w 15421232"/>
              <a:gd name="connsiteY4" fmla="*/ 5758420 h 5758420"/>
              <a:gd name="connsiteX5" fmla="*/ 0 w 15421232"/>
              <a:gd name="connsiteY5" fmla="*/ 5721350 h 5758420"/>
              <a:gd name="connsiteX0" fmla="*/ 0 w 12406184"/>
              <a:gd name="connsiteY0" fmla="*/ 5721350 h 5758420"/>
              <a:gd name="connsiteX1" fmla="*/ 0 w 12406184"/>
              <a:gd name="connsiteY1" fmla="*/ 0 h 5758420"/>
              <a:gd name="connsiteX2" fmla="*/ 12332043 w 12406184"/>
              <a:gd name="connsiteY2" fmla="*/ 4547458 h 5758420"/>
              <a:gd name="connsiteX3" fmla="*/ 12406184 w 12406184"/>
              <a:gd name="connsiteY3" fmla="*/ 5758420 h 5758420"/>
              <a:gd name="connsiteX4" fmla="*/ 0 w 12406184"/>
              <a:gd name="connsiteY4" fmla="*/ 5721350 h 5758420"/>
              <a:gd name="connsiteX0" fmla="*/ 0 w 12406184"/>
              <a:gd name="connsiteY0" fmla="*/ 5721350 h 5758420"/>
              <a:gd name="connsiteX1" fmla="*/ 0 w 12406184"/>
              <a:gd name="connsiteY1" fmla="*/ 0 h 5758420"/>
              <a:gd name="connsiteX2" fmla="*/ 12332043 w 12406184"/>
              <a:gd name="connsiteY2" fmla="*/ 4547458 h 5758420"/>
              <a:gd name="connsiteX3" fmla="*/ 12406184 w 12406184"/>
              <a:gd name="connsiteY3" fmla="*/ 5758420 h 5758420"/>
              <a:gd name="connsiteX4" fmla="*/ 1562100 w 12406184"/>
              <a:gd name="connsiteY4" fmla="*/ 5740400 h 5758420"/>
              <a:gd name="connsiteX5" fmla="*/ 0 w 12406184"/>
              <a:gd name="connsiteY5" fmla="*/ 5721350 h 5758420"/>
              <a:gd name="connsiteX0" fmla="*/ 0 w 12406184"/>
              <a:gd name="connsiteY0" fmla="*/ 5721350 h 5758420"/>
              <a:gd name="connsiteX1" fmla="*/ 0 w 12406184"/>
              <a:gd name="connsiteY1" fmla="*/ 0 h 5758420"/>
              <a:gd name="connsiteX2" fmla="*/ 6276975 w 12406184"/>
              <a:gd name="connsiteY2" fmla="*/ 2330450 h 5758420"/>
              <a:gd name="connsiteX3" fmla="*/ 12332043 w 12406184"/>
              <a:gd name="connsiteY3" fmla="*/ 4547458 h 5758420"/>
              <a:gd name="connsiteX4" fmla="*/ 12406184 w 12406184"/>
              <a:gd name="connsiteY4" fmla="*/ 5758420 h 5758420"/>
              <a:gd name="connsiteX5" fmla="*/ 1562100 w 12406184"/>
              <a:gd name="connsiteY5" fmla="*/ 5740400 h 5758420"/>
              <a:gd name="connsiteX6" fmla="*/ 0 w 12406184"/>
              <a:gd name="connsiteY6" fmla="*/ 5721350 h 5758420"/>
              <a:gd name="connsiteX0" fmla="*/ 0 w 12406184"/>
              <a:gd name="connsiteY0" fmla="*/ 5721350 h 5758420"/>
              <a:gd name="connsiteX1" fmla="*/ 0 w 12406184"/>
              <a:gd name="connsiteY1" fmla="*/ 0 h 5758420"/>
              <a:gd name="connsiteX2" fmla="*/ 6276975 w 12406184"/>
              <a:gd name="connsiteY2" fmla="*/ 2330450 h 5758420"/>
              <a:gd name="connsiteX3" fmla="*/ 12406184 w 12406184"/>
              <a:gd name="connsiteY3" fmla="*/ 5758420 h 5758420"/>
              <a:gd name="connsiteX4" fmla="*/ 1562100 w 12406184"/>
              <a:gd name="connsiteY4" fmla="*/ 5740400 h 5758420"/>
              <a:gd name="connsiteX5" fmla="*/ 0 w 12406184"/>
              <a:gd name="connsiteY5" fmla="*/ 5721350 h 5758420"/>
              <a:gd name="connsiteX0" fmla="*/ 0 w 6276975"/>
              <a:gd name="connsiteY0" fmla="*/ 5721350 h 5740400"/>
              <a:gd name="connsiteX1" fmla="*/ 0 w 6276975"/>
              <a:gd name="connsiteY1" fmla="*/ 0 h 5740400"/>
              <a:gd name="connsiteX2" fmla="*/ 6276975 w 6276975"/>
              <a:gd name="connsiteY2" fmla="*/ 2330450 h 5740400"/>
              <a:gd name="connsiteX3" fmla="*/ 1562100 w 6276975"/>
              <a:gd name="connsiteY3" fmla="*/ 5740400 h 5740400"/>
              <a:gd name="connsiteX4" fmla="*/ 0 w 6276975"/>
              <a:gd name="connsiteY4" fmla="*/ 5721350 h 5740400"/>
              <a:gd name="connsiteX0" fmla="*/ 0 w 6119319"/>
              <a:gd name="connsiteY0" fmla="*/ 5721350 h 5740400"/>
              <a:gd name="connsiteX1" fmla="*/ 0 w 6119319"/>
              <a:gd name="connsiteY1" fmla="*/ 0 h 5740400"/>
              <a:gd name="connsiteX2" fmla="*/ 6119319 w 6119319"/>
              <a:gd name="connsiteY2" fmla="*/ 2162284 h 5740400"/>
              <a:gd name="connsiteX3" fmla="*/ 1562100 w 6119319"/>
              <a:gd name="connsiteY3" fmla="*/ 5740400 h 5740400"/>
              <a:gd name="connsiteX4" fmla="*/ 0 w 6119319"/>
              <a:gd name="connsiteY4" fmla="*/ 5721350 h 5740400"/>
              <a:gd name="connsiteX0" fmla="*/ 0 w 6224422"/>
              <a:gd name="connsiteY0" fmla="*/ 5721350 h 5740400"/>
              <a:gd name="connsiteX1" fmla="*/ 0 w 6224422"/>
              <a:gd name="connsiteY1" fmla="*/ 0 h 5740400"/>
              <a:gd name="connsiteX2" fmla="*/ 6224422 w 6224422"/>
              <a:gd name="connsiteY2" fmla="*/ 2267387 h 5740400"/>
              <a:gd name="connsiteX3" fmla="*/ 1562100 w 6224422"/>
              <a:gd name="connsiteY3" fmla="*/ 5740400 h 5740400"/>
              <a:gd name="connsiteX4" fmla="*/ 0 w 6224422"/>
              <a:gd name="connsiteY4" fmla="*/ 5721350 h 5740400"/>
              <a:gd name="connsiteX0" fmla="*/ 0 w 6224422"/>
              <a:gd name="connsiteY0" fmla="*/ 5721350 h 5721350"/>
              <a:gd name="connsiteX1" fmla="*/ 0 w 6224422"/>
              <a:gd name="connsiteY1" fmla="*/ 0 h 5721350"/>
              <a:gd name="connsiteX2" fmla="*/ 6224422 w 6224422"/>
              <a:gd name="connsiteY2" fmla="*/ 2267387 h 5721350"/>
              <a:gd name="connsiteX3" fmla="*/ 1110156 w 6224422"/>
              <a:gd name="connsiteY3" fmla="*/ 5172841 h 5721350"/>
              <a:gd name="connsiteX4" fmla="*/ 0 w 6224422"/>
              <a:gd name="connsiteY4" fmla="*/ 5721350 h 5721350"/>
              <a:gd name="connsiteX0" fmla="*/ 0 w 6224422"/>
              <a:gd name="connsiteY0" fmla="*/ 5721350 h 5761420"/>
              <a:gd name="connsiteX1" fmla="*/ 0 w 6224422"/>
              <a:gd name="connsiteY1" fmla="*/ 0 h 5761420"/>
              <a:gd name="connsiteX2" fmla="*/ 6224422 w 6224422"/>
              <a:gd name="connsiteY2" fmla="*/ 2267387 h 5761420"/>
              <a:gd name="connsiteX3" fmla="*/ 1446487 w 6224422"/>
              <a:gd name="connsiteY3" fmla="*/ 5761420 h 5761420"/>
              <a:gd name="connsiteX4" fmla="*/ 0 w 6224422"/>
              <a:gd name="connsiteY4" fmla="*/ 5721350 h 576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4422" h="5761420">
                <a:moveTo>
                  <a:pt x="0" y="5721350"/>
                </a:moveTo>
                <a:lnTo>
                  <a:pt x="0" y="0"/>
                </a:lnTo>
                <a:lnTo>
                  <a:pt x="6224422" y="2267387"/>
                </a:lnTo>
                <a:lnTo>
                  <a:pt x="1446487" y="5761420"/>
                </a:lnTo>
                <a:lnTo>
                  <a:pt x="0" y="57213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Ins="0" anchor="t" anchorCtr="0"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454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4AF59E-411B-46C1-A582-D2A1BF8BCA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159E7-ACC9-482C-965E-5F988F0C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C28D-EDFE-4122-A4AA-711AC5DFD480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ABCFD93-7D1B-4E70-811B-CA87A1E50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9050" y="1421028"/>
            <a:ext cx="12378579" cy="5452006"/>
          </a:xfrm>
          <a:custGeom>
            <a:avLst/>
            <a:gdLst>
              <a:gd name="connsiteX0" fmla="*/ 0 w 12253225"/>
              <a:gd name="connsiteY0" fmla="*/ 3108325 h 3108325"/>
              <a:gd name="connsiteX1" fmla="*/ 0 w 12253225"/>
              <a:gd name="connsiteY1" fmla="*/ 0 h 3108325"/>
              <a:gd name="connsiteX2" fmla="*/ 12253225 w 12253225"/>
              <a:gd name="connsiteY2" fmla="*/ 0 h 3108325"/>
              <a:gd name="connsiteX3" fmla="*/ 12253225 w 12253225"/>
              <a:gd name="connsiteY3" fmla="*/ 3108325 h 3108325"/>
              <a:gd name="connsiteX4" fmla="*/ 0 w 12253225"/>
              <a:gd name="connsiteY4" fmla="*/ 3108325 h 3108325"/>
              <a:gd name="connsiteX0" fmla="*/ 0 w 12262750"/>
              <a:gd name="connsiteY0" fmla="*/ 3108325 h 3546475"/>
              <a:gd name="connsiteX1" fmla="*/ 0 w 12262750"/>
              <a:gd name="connsiteY1" fmla="*/ 0 h 3546475"/>
              <a:gd name="connsiteX2" fmla="*/ 12253225 w 12262750"/>
              <a:gd name="connsiteY2" fmla="*/ 0 h 3546475"/>
              <a:gd name="connsiteX3" fmla="*/ 12262750 w 12262750"/>
              <a:gd name="connsiteY3" fmla="*/ 3546475 h 3546475"/>
              <a:gd name="connsiteX4" fmla="*/ 0 w 12262750"/>
              <a:gd name="connsiteY4" fmla="*/ 3108325 h 3546475"/>
              <a:gd name="connsiteX0" fmla="*/ 0 w 12367525"/>
              <a:gd name="connsiteY0" fmla="*/ 1717675 h 3546475"/>
              <a:gd name="connsiteX1" fmla="*/ 104775 w 12367525"/>
              <a:gd name="connsiteY1" fmla="*/ 0 h 3546475"/>
              <a:gd name="connsiteX2" fmla="*/ 12358000 w 12367525"/>
              <a:gd name="connsiteY2" fmla="*/ 0 h 3546475"/>
              <a:gd name="connsiteX3" fmla="*/ 12367525 w 12367525"/>
              <a:gd name="connsiteY3" fmla="*/ 3546475 h 3546475"/>
              <a:gd name="connsiteX4" fmla="*/ 0 w 12367525"/>
              <a:gd name="connsiteY4" fmla="*/ 1717675 h 3546475"/>
              <a:gd name="connsiteX0" fmla="*/ 0 w 12367525"/>
              <a:gd name="connsiteY0" fmla="*/ 3517900 h 5346700"/>
              <a:gd name="connsiteX1" fmla="*/ 19050 w 12367525"/>
              <a:gd name="connsiteY1" fmla="*/ 0 h 5346700"/>
              <a:gd name="connsiteX2" fmla="*/ 12358000 w 12367525"/>
              <a:gd name="connsiteY2" fmla="*/ 1800225 h 5346700"/>
              <a:gd name="connsiteX3" fmla="*/ 12367525 w 12367525"/>
              <a:gd name="connsiteY3" fmla="*/ 5346700 h 5346700"/>
              <a:gd name="connsiteX4" fmla="*/ 0 w 12367525"/>
              <a:gd name="connsiteY4" fmla="*/ 3517900 h 5346700"/>
              <a:gd name="connsiteX0" fmla="*/ 0 w 12348475"/>
              <a:gd name="connsiteY0" fmla="*/ 4213225 h 5346700"/>
              <a:gd name="connsiteX1" fmla="*/ 0 w 12348475"/>
              <a:gd name="connsiteY1" fmla="*/ 0 h 5346700"/>
              <a:gd name="connsiteX2" fmla="*/ 12338950 w 12348475"/>
              <a:gd name="connsiteY2" fmla="*/ 1800225 h 5346700"/>
              <a:gd name="connsiteX3" fmla="*/ 12348475 w 12348475"/>
              <a:gd name="connsiteY3" fmla="*/ 5346700 h 5346700"/>
              <a:gd name="connsiteX4" fmla="*/ 0 w 12348475"/>
              <a:gd name="connsiteY4" fmla="*/ 4213225 h 5346700"/>
              <a:gd name="connsiteX0" fmla="*/ 38100 w 12386575"/>
              <a:gd name="connsiteY0" fmla="*/ 4232275 h 5365750"/>
              <a:gd name="connsiteX1" fmla="*/ 0 w 12386575"/>
              <a:gd name="connsiteY1" fmla="*/ 0 h 5365750"/>
              <a:gd name="connsiteX2" fmla="*/ 12377050 w 12386575"/>
              <a:gd name="connsiteY2" fmla="*/ 1819275 h 5365750"/>
              <a:gd name="connsiteX3" fmla="*/ 12386575 w 12386575"/>
              <a:gd name="connsiteY3" fmla="*/ 5365750 h 5365750"/>
              <a:gd name="connsiteX4" fmla="*/ 38100 w 12386575"/>
              <a:gd name="connsiteY4" fmla="*/ 4232275 h 5365750"/>
              <a:gd name="connsiteX0" fmla="*/ 9525 w 12386575"/>
              <a:gd name="connsiteY0" fmla="*/ 4279900 h 5365750"/>
              <a:gd name="connsiteX1" fmla="*/ 0 w 12386575"/>
              <a:gd name="connsiteY1" fmla="*/ 0 h 5365750"/>
              <a:gd name="connsiteX2" fmla="*/ 12377050 w 12386575"/>
              <a:gd name="connsiteY2" fmla="*/ 1819275 h 5365750"/>
              <a:gd name="connsiteX3" fmla="*/ 12386575 w 12386575"/>
              <a:gd name="connsiteY3" fmla="*/ 5365750 h 5365750"/>
              <a:gd name="connsiteX4" fmla="*/ 9525 w 12386575"/>
              <a:gd name="connsiteY4" fmla="*/ 4279900 h 5365750"/>
              <a:gd name="connsiteX0" fmla="*/ 9525 w 12386575"/>
              <a:gd name="connsiteY0" fmla="*/ 4279900 h 5365750"/>
              <a:gd name="connsiteX1" fmla="*/ 0 w 12386575"/>
              <a:gd name="connsiteY1" fmla="*/ 0 h 5365750"/>
              <a:gd name="connsiteX2" fmla="*/ 12253482 w 12386575"/>
              <a:gd name="connsiteY2" fmla="*/ 2016983 h 5365750"/>
              <a:gd name="connsiteX3" fmla="*/ 12386575 w 12386575"/>
              <a:gd name="connsiteY3" fmla="*/ 5365750 h 5365750"/>
              <a:gd name="connsiteX4" fmla="*/ 9525 w 12386575"/>
              <a:gd name="connsiteY4" fmla="*/ 4279900 h 5365750"/>
              <a:gd name="connsiteX0" fmla="*/ 9525 w 12324791"/>
              <a:gd name="connsiteY0" fmla="*/ 4279900 h 4279900"/>
              <a:gd name="connsiteX1" fmla="*/ 0 w 12324791"/>
              <a:gd name="connsiteY1" fmla="*/ 0 h 4279900"/>
              <a:gd name="connsiteX2" fmla="*/ 12253482 w 12324791"/>
              <a:gd name="connsiteY2" fmla="*/ 2016983 h 4279900"/>
              <a:gd name="connsiteX3" fmla="*/ 12324791 w 12324791"/>
              <a:gd name="connsiteY3" fmla="*/ 4228929 h 4279900"/>
              <a:gd name="connsiteX4" fmla="*/ 9525 w 12324791"/>
              <a:gd name="connsiteY4" fmla="*/ 4279900 h 4279900"/>
              <a:gd name="connsiteX0" fmla="*/ 9525 w 12324791"/>
              <a:gd name="connsiteY0" fmla="*/ 4279900 h 4279900"/>
              <a:gd name="connsiteX1" fmla="*/ 0 w 12324791"/>
              <a:gd name="connsiteY1" fmla="*/ 0 h 4279900"/>
              <a:gd name="connsiteX2" fmla="*/ 12324791 w 12324791"/>
              <a:gd name="connsiteY2" fmla="*/ 4228929 h 4279900"/>
              <a:gd name="connsiteX3" fmla="*/ 9525 w 12324791"/>
              <a:gd name="connsiteY3" fmla="*/ 4279900 h 4279900"/>
              <a:gd name="connsiteX0" fmla="*/ 9525 w 12378579"/>
              <a:gd name="connsiteY0" fmla="*/ 4279900 h 4281732"/>
              <a:gd name="connsiteX1" fmla="*/ 0 w 12378579"/>
              <a:gd name="connsiteY1" fmla="*/ 0 h 4281732"/>
              <a:gd name="connsiteX2" fmla="*/ 12378579 w 12378579"/>
              <a:gd name="connsiteY2" fmla="*/ 4281732 h 4281732"/>
              <a:gd name="connsiteX3" fmla="*/ 9525 w 12378579"/>
              <a:gd name="connsiteY3" fmla="*/ 4279900 h 428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8579" h="4281732">
                <a:moveTo>
                  <a:pt x="9525" y="4279900"/>
                </a:moveTo>
                <a:lnTo>
                  <a:pt x="0" y="0"/>
                </a:lnTo>
                <a:lnTo>
                  <a:pt x="12378579" y="4281732"/>
                </a:lnTo>
                <a:lnTo>
                  <a:pt x="9525" y="427990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lIns="548640" tIns="1828800" rIns="7498080" bIns="0" anchor="ctr" anchorCtr="0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903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4AF59E-411B-46C1-A582-D2A1BF8BCA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730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159E7-ACC9-482C-965E-5F988F0C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71EF-9CE6-472E-9695-08C20C9692E8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A469C28-EB27-4072-B852-E7D25BE58B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9050" y="1421028"/>
            <a:ext cx="12378579" cy="5452006"/>
          </a:xfrm>
          <a:custGeom>
            <a:avLst/>
            <a:gdLst>
              <a:gd name="connsiteX0" fmla="*/ 0 w 12253225"/>
              <a:gd name="connsiteY0" fmla="*/ 3108325 h 3108325"/>
              <a:gd name="connsiteX1" fmla="*/ 0 w 12253225"/>
              <a:gd name="connsiteY1" fmla="*/ 0 h 3108325"/>
              <a:gd name="connsiteX2" fmla="*/ 12253225 w 12253225"/>
              <a:gd name="connsiteY2" fmla="*/ 0 h 3108325"/>
              <a:gd name="connsiteX3" fmla="*/ 12253225 w 12253225"/>
              <a:gd name="connsiteY3" fmla="*/ 3108325 h 3108325"/>
              <a:gd name="connsiteX4" fmla="*/ 0 w 12253225"/>
              <a:gd name="connsiteY4" fmla="*/ 3108325 h 3108325"/>
              <a:gd name="connsiteX0" fmla="*/ 0 w 12262750"/>
              <a:gd name="connsiteY0" fmla="*/ 3108325 h 3546475"/>
              <a:gd name="connsiteX1" fmla="*/ 0 w 12262750"/>
              <a:gd name="connsiteY1" fmla="*/ 0 h 3546475"/>
              <a:gd name="connsiteX2" fmla="*/ 12253225 w 12262750"/>
              <a:gd name="connsiteY2" fmla="*/ 0 h 3546475"/>
              <a:gd name="connsiteX3" fmla="*/ 12262750 w 12262750"/>
              <a:gd name="connsiteY3" fmla="*/ 3546475 h 3546475"/>
              <a:gd name="connsiteX4" fmla="*/ 0 w 12262750"/>
              <a:gd name="connsiteY4" fmla="*/ 3108325 h 3546475"/>
              <a:gd name="connsiteX0" fmla="*/ 0 w 12367525"/>
              <a:gd name="connsiteY0" fmla="*/ 1717675 h 3546475"/>
              <a:gd name="connsiteX1" fmla="*/ 104775 w 12367525"/>
              <a:gd name="connsiteY1" fmla="*/ 0 h 3546475"/>
              <a:gd name="connsiteX2" fmla="*/ 12358000 w 12367525"/>
              <a:gd name="connsiteY2" fmla="*/ 0 h 3546475"/>
              <a:gd name="connsiteX3" fmla="*/ 12367525 w 12367525"/>
              <a:gd name="connsiteY3" fmla="*/ 3546475 h 3546475"/>
              <a:gd name="connsiteX4" fmla="*/ 0 w 12367525"/>
              <a:gd name="connsiteY4" fmla="*/ 1717675 h 3546475"/>
              <a:gd name="connsiteX0" fmla="*/ 0 w 12367525"/>
              <a:gd name="connsiteY0" fmla="*/ 3517900 h 5346700"/>
              <a:gd name="connsiteX1" fmla="*/ 19050 w 12367525"/>
              <a:gd name="connsiteY1" fmla="*/ 0 h 5346700"/>
              <a:gd name="connsiteX2" fmla="*/ 12358000 w 12367525"/>
              <a:gd name="connsiteY2" fmla="*/ 1800225 h 5346700"/>
              <a:gd name="connsiteX3" fmla="*/ 12367525 w 12367525"/>
              <a:gd name="connsiteY3" fmla="*/ 5346700 h 5346700"/>
              <a:gd name="connsiteX4" fmla="*/ 0 w 12367525"/>
              <a:gd name="connsiteY4" fmla="*/ 3517900 h 5346700"/>
              <a:gd name="connsiteX0" fmla="*/ 0 w 12348475"/>
              <a:gd name="connsiteY0" fmla="*/ 4213225 h 5346700"/>
              <a:gd name="connsiteX1" fmla="*/ 0 w 12348475"/>
              <a:gd name="connsiteY1" fmla="*/ 0 h 5346700"/>
              <a:gd name="connsiteX2" fmla="*/ 12338950 w 12348475"/>
              <a:gd name="connsiteY2" fmla="*/ 1800225 h 5346700"/>
              <a:gd name="connsiteX3" fmla="*/ 12348475 w 12348475"/>
              <a:gd name="connsiteY3" fmla="*/ 5346700 h 5346700"/>
              <a:gd name="connsiteX4" fmla="*/ 0 w 12348475"/>
              <a:gd name="connsiteY4" fmla="*/ 4213225 h 5346700"/>
              <a:gd name="connsiteX0" fmla="*/ 38100 w 12386575"/>
              <a:gd name="connsiteY0" fmla="*/ 4232275 h 5365750"/>
              <a:gd name="connsiteX1" fmla="*/ 0 w 12386575"/>
              <a:gd name="connsiteY1" fmla="*/ 0 h 5365750"/>
              <a:gd name="connsiteX2" fmla="*/ 12377050 w 12386575"/>
              <a:gd name="connsiteY2" fmla="*/ 1819275 h 5365750"/>
              <a:gd name="connsiteX3" fmla="*/ 12386575 w 12386575"/>
              <a:gd name="connsiteY3" fmla="*/ 5365750 h 5365750"/>
              <a:gd name="connsiteX4" fmla="*/ 38100 w 12386575"/>
              <a:gd name="connsiteY4" fmla="*/ 4232275 h 5365750"/>
              <a:gd name="connsiteX0" fmla="*/ 9525 w 12386575"/>
              <a:gd name="connsiteY0" fmla="*/ 4279900 h 5365750"/>
              <a:gd name="connsiteX1" fmla="*/ 0 w 12386575"/>
              <a:gd name="connsiteY1" fmla="*/ 0 h 5365750"/>
              <a:gd name="connsiteX2" fmla="*/ 12377050 w 12386575"/>
              <a:gd name="connsiteY2" fmla="*/ 1819275 h 5365750"/>
              <a:gd name="connsiteX3" fmla="*/ 12386575 w 12386575"/>
              <a:gd name="connsiteY3" fmla="*/ 5365750 h 5365750"/>
              <a:gd name="connsiteX4" fmla="*/ 9525 w 12386575"/>
              <a:gd name="connsiteY4" fmla="*/ 4279900 h 5365750"/>
              <a:gd name="connsiteX0" fmla="*/ 9525 w 12386575"/>
              <a:gd name="connsiteY0" fmla="*/ 4279900 h 5365750"/>
              <a:gd name="connsiteX1" fmla="*/ 0 w 12386575"/>
              <a:gd name="connsiteY1" fmla="*/ 0 h 5365750"/>
              <a:gd name="connsiteX2" fmla="*/ 12253482 w 12386575"/>
              <a:gd name="connsiteY2" fmla="*/ 2016983 h 5365750"/>
              <a:gd name="connsiteX3" fmla="*/ 12386575 w 12386575"/>
              <a:gd name="connsiteY3" fmla="*/ 5365750 h 5365750"/>
              <a:gd name="connsiteX4" fmla="*/ 9525 w 12386575"/>
              <a:gd name="connsiteY4" fmla="*/ 4279900 h 5365750"/>
              <a:gd name="connsiteX0" fmla="*/ 9525 w 12324791"/>
              <a:gd name="connsiteY0" fmla="*/ 4279900 h 4279900"/>
              <a:gd name="connsiteX1" fmla="*/ 0 w 12324791"/>
              <a:gd name="connsiteY1" fmla="*/ 0 h 4279900"/>
              <a:gd name="connsiteX2" fmla="*/ 12253482 w 12324791"/>
              <a:gd name="connsiteY2" fmla="*/ 2016983 h 4279900"/>
              <a:gd name="connsiteX3" fmla="*/ 12324791 w 12324791"/>
              <a:gd name="connsiteY3" fmla="*/ 4228929 h 4279900"/>
              <a:gd name="connsiteX4" fmla="*/ 9525 w 12324791"/>
              <a:gd name="connsiteY4" fmla="*/ 4279900 h 4279900"/>
              <a:gd name="connsiteX0" fmla="*/ 9525 w 12324791"/>
              <a:gd name="connsiteY0" fmla="*/ 4279900 h 4279900"/>
              <a:gd name="connsiteX1" fmla="*/ 0 w 12324791"/>
              <a:gd name="connsiteY1" fmla="*/ 0 h 4279900"/>
              <a:gd name="connsiteX2" fmla="*/ 12324791 w 12324791"/>
              <a:gd name="connsiteY2" fmla="*/ 4228929 h 4279900"/>
              <a:gd name="connsiteX3" fmla="*/ 9525 w 12324791"/>
              <a:gd name="connsiteY3" fmla="*/ 4279900 h 4279900"/>
              <a:gd name="connsiteX0" fmla="*/ 9525 w 12378579"/>
              <a:gd name="connsiteY0" fmla="*/ 4279900 h 4281732"/>
              <a:gd name="connsiteX1" fmla="*/ 0 w 12378579"/>
              <a:gd name="connsiteY1" fmla="*/ 0 h 4281732"/>
              <a:gd name="connsiteX2" fmla="*/ 12378579 w 12378579"/>
              <a:gd name="connsiteY2" fmla="*/ 4281732 h 4281732"/>
              <a:gd name="connsiteX3" fmla="*/ 9525 w 12378579"/>
              <a:gd name="connsiteY3" fmla="*/ 4279900 h 428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8579" h="4281732">
                <a:moveTo>
                  <a:pt x="9525" y="4279900"/>
                </a:moveTo>
                <a:lnTo>
                  <a:pt x="0" y="0"/>
                </a:lnTo>
                <a:lnTo>
                  <a:pt x="12378579" y="4281732"/>
                </a:lnTo>
                <a:lnTo>
                  <a:pt x="9525" y="427990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</p:spPr>
        <p:txBody>
          <a:bodyPr lIns="548640" tIns="1828800" rIns="7498080" bIns="0" anchor="ctr" anchorCtr="0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95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4AF59E-411B-46C1-A582-D2A1BF8BCA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2984353-1D17-487D-BFA2-B540A96C26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9050" y="1421027"/>
            <a:ext cx="12340289" cy="5449673"/>
          </a:xfrm>
          <a:custGeom>
            <a:avLst/>
            <a:gdLst>
              <a:gd name="connsiteX0" fmla="*/ 0 w 12253225"/>
              <a:gd name="connsiteY0" fmla="*/ 3108325 h 3108325"/>
              <a:gd name="connsiteX1" fmla="*/ 0 w 12253225"/>
              <a:gd name="connsiteY1" fmla="*/ 0 h 3108325"/>
              <a:gd name="connsiteX2" fmla="*/ 12253225 w 12253225"/>
              <a:gd name="connsiteY2" fmla="*/ 0 h 3108325"/>
              <a:gd name="connsiteX3" fmla="*/ 12253225 w 12253225"/>
              <a:gd name="connsiteY3" fmla="*/ 3108325 h 3108325"/>
              <a:gd name="connsiteX4" fmla="*/ 0 w 12253225"/>
              <a:gd name="connsiteY4" fmla="*/ 3108325 h 3108325"/>
              <a:gd name="connsiteX0" fmla="*/ 0 w 12262750"/>
              <a:gd name="connsiteY0" fmla="*/ 3108325 h 3546475"/>
              <a:gd name="connsiteX1" fmla="*/ 0 w 12262750"/>
              <a:gd name="connsiteY1" fmla="*/ 0 h 3546475"/>
              <a:gd name="connsiteX2" fmla="*/ 12253225 w 12262750"/>
              <a:gd name="connsiteY2" fmla="*/ 0 h 3546475"/>
              <a:gd name="connsiteX3" fmla="*/ 12262750 w 12262750"/>
              <a:gd name="connsiteY3" fmla="*/ 3546475 h 3546475"/>
              <a:gd name="connsiteX4" fmla="*/ 0 w 12262750"/>
              <a:gd name="connsiteY4" fmla="*/ 3108325 h 3546475"/>
              <a:gd name="connsiteX0" fmla="*/ 0 w 12367525"/>
              <a:gd name="connsiteY0" fmla="*/ 1717675 h 3546475"/>
              <a:gd name="connsiteX1" fmla="*/ 104775 w 12367525"/>
              <a:gd name="connsiteY1" fmla="*/ 0 h 3546475"/>
              <a:gd name="connsiteX2" fmla="*/ 12358000 w 12367525"/>
              <a:gd name="connsiteY2" fmla="*/ 0 h 3546475"/>
              <a:gd name="connsiteX3" fmla="*/ 12367525 w 12367525"/>
              <a:gd name="connsiteY3" fmla="*/ 3546475 h 3546475"/>
              <a:gd name="connsiteX4" fmla="*/ 0 w 12367525"/>
              <a:gd name="connsiteY4" fmla="*/ 1717675 h 3546475"/>
              <a:gd name="connsiteX0" fmla="*/ 0 w 12367525"/>
              <a:gd name="connsiteY0" fmla="*/ 3517900 h 5346700"/>
              <a:gd name="connsiteX1" fmla="*/ 19050 w 12367525"/>
              <a:gd name="connsiteY1" fmla="*/ 0 h 5346700"/>
              <a:gd name="connsiteX2" fmla="*/ 12358000 w 12367525"/>
              <a:gd name="connsiteY2" fmla="*/ 1800225 h 5346700"/>
              <a:gd name="connsiteX3" fmla="*/ 12367525 w 12367525"/>
              <a:gd name="connsiteY3" fmla="*/ 5346700 h 5346700"/>
              <a:gd name="connsiteX4" fmla="*/ 0 w 12367525"/>
              <a:gd name="connsiteY4" fmla="*/ 3517900 h 5346700"/>
              <a:gd name="connsiteX0" fmla="*/ 0 w 12348475"/>
              <a:gd name="connsiteY0" fmla="*/ 4213225 h 5346700"/>
              <a:gd name="connsiteX1" fmla="*/ 0 w 12348475"/>
              <a:gd name="connsiteY1" fmla="*/ 0 h 5346700"/>
              <a:gd name="connsiteX2" fmla="*/ 12338950 w 12348475"/>
              <a:gd name="connsiteY2" fmla="*/ 1800225 h 5346700"/>
              <a:gd name="connsiteX3" fmla="*/ 12348475 w 12348475"/>
              <a:gd name="connsiteY3" fmla="*/ 5346700 h 5346700"/>
              <a:gd name="connsiteX4" fmla="*/ 0 w 12348475"/>
              <a:gd name="connsiteY4" fmla="*/ 4213225 h 5346700"/>
              <a:gd name="connsiteX0" fmla="*/ 38100 w 12386575"/>
              <a:gd name="connsiteY0" fmla="*/ 4232275 h 5365750"/>
              <a:gd name="connsiteX1" fmla="*/ 0 w 12386575"/>
              <a:gd name="connsiteY1" fmla="*/ 0 h 5365750"/>
              <a:gd name="connsiteX2" fmla="*/ 12377050 w 12386575"/>
              <a:gd name="connsiteY2" fmla="*/ 1819275 h 5365750"/>
              <a:gd name="connsiteX3" fmla="*/ 12386575 w 12386575"/>
              <a:gd name="connsiteY3" fmla="*/ 5365750 h 5365750"/>
              <a:gd name="connsiteX4" fmla="*/ 38100 w 12386575"/>
              <a:gd name="connsiteY4" fmla="*/ 4232275 h 5365750"/>
              <a:gd name="connsiteX0" fmla="*/ 9525 w 12386575"/>
              <a:gd name="connsiteY0" fmla="*/ 4279900 h 5365750"/>
              <a:gd name="connsiteX1" fmla="*/ 0 w 12386575"/>
              <a:gd name="connsiteY1" fmla="*/ 0 h 5365750"/>
              <a:gd name="connsiteX2" fmla="*/ 12377050 w 12386575"/>
              <a:gd name="connsiteY2" fmla="*/ 1819275 h 5365750"/>
              <a:gd name="connsiteX3" fmla="*/ 12386575 w 12386575"/>
              <a:gd name="connsiteY3" fmla="*/ 5365750 h 5365750"/>
              <a:gd name="connsiteX4" fmla="*/ 9525 w 12386575"/>
              <a:gd name="connsiteY4" fmla="*/ 4279900 h 5365750"/>
              <a:gd name="connsiteX0" fmla="*/ 9525 w 12386575"/>
              <a:gd name="connsiteY0" fmla="*/ 4279900 h 5365750"/>
              <a:gd name="connsiteX1" fmla="*/ 0 w 12386575"/>
              <a:gd name="connsiteY1" fmla="*/ 0 h 5365750"/>
              <a:gd name="connsiteX2" fmla="*/ 12253482 w 12386575"/>
              <a:gd name="connsiteY2" fmla="*/ 2016983 h 5365750"/>
              <a:gd name="connsiteX3" fmla="*/ 12386575 w 12386575"/>
              <a:gd name="connsiteY3" fmla="*/ 5365750 h 5365750"/>
              <a:gd name="connsiteX4" fmla="*/ 9525 w 12386575"/>
              <a:gd name="connsiteY4" fmla="*/ 4279900 h 5365750"/>
              <a:gd name="connsiteX0" fmla="*/ 9525 w 12324791"/>
              <a:gd name="connsiteY0" fmla="*/ 4279900 h 4279900"/>
              <a:gd name="connsiteX1" fmla="*/ 0 w 12324791"/>
              <a:gd name="connsiteY1" fmla="*/ 0 h 4279900"/>
              <a:gd name="connsiteX2" fmla="*/ 12253482 w 12324791"/>
              <a:gd name="connsiteY2" fmla="*/ 2016983 h 4279900"/>
              <a:gd name="connsiteX3" fmla="*/ 12324791 w 12324791"/>
              <a:gd name="connsiteY3" fmla="*/ 4228929 h 4279900"/>
              <a:gd name="connsiteX4" fmla="*/ 9525 w 12324791"/>
              <a:gd name="connsiteY4" fmla="*/ 4279900 h 4279900"/>
              <a:gd name="connsiteX0" fmla="*/ 9525 w 12324791"/>
              <a:gd name="connsiteY0" fmla="*/ 4279900 h 4279900"/>
              <a:gd name="connsiteX1" fmla="*/ 0 w 12324791"/>
              <a:gd name="connsiteY1" fmla="*/ 0 h 4279900"/>
              <a:gd name="connsiteX2" fmla="*/ 12324791 w 12324791"/>
              <a:gd name="connsiteY2" fmla="*/ 4228929 h 4279900"/>
              <a:gd name="connsiteX3" fmla="*/ 9525 w 12324791"/>
              <a:gd name="connsiteY3" fmla="*/ 4279900 h 4279900"/>
              <a:gd name="connsiteX0" fmla="*/ 9525 w 12340289"/>
              <a:gd name="connsiteY0" fmla="*/ 4279900 h 4279900"/>
              <a:gd name="connsiteX1" fmla="*/ 0 w 12340289"/>
              <a:gd name="connsiteY1" fmla="*/ 0 h 4279900"/>
              <a:gd name="connsiteX2" fmla="*/ 12340289 w 12340289"/>
              <a:gd name="connsiteY2" fmla="*/ 4265444 h 4279900"/>
              <a:gd name="connsiteX3" fmla="*/ 9525 w 12340289"/>
              <a:gd name="connsiteY3" fmla="*/ 4279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0289" h="4279900">
                <a:moveTo>
                  <a:pt x="9525" y="4279900"/>
                </a:moveTo>
                <a:lnTo>
                  <a:pt x="0" y="0"/>
                </a:lnTo>
                <a:lnTo>
                  <a:pt x="12340289" y="4265444"/>
                </a:lnTo>
                <a:lnTo>
                  <a:pt x="9525" y="42799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lIns="548640" tIns="914400" rIns="7498080" bIns="0" anchor="ctr" anchorCtr="0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159E7-ACC9-482C-965E-5F988F0C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8C82-370D-4731-8F94-DB82BEB2E969}" type="datetime1">
              <a:rPr lang="en-US" smtClean="0"/>
              <a:t>5/31/2023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FE636-DBEA-4FD9-8A31-E523698B0A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6325" y="5584070"/>
            <a:ext cx="5115999" cy="99579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E521E48-0C3C-4B92-B4B9-CE1B0E9B45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40" y="5294047"/>
            <a:ext cx="850900" cy="6667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4AF59E-411B-46C1-A582-D2A1BF8BCA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3471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1AE7B2-A456-4868-B3A9-773EEBA5BE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9050" y="1421027"/>
            <a:ext cx="12340289" cy="5449673"/>
          </a:xfrm>
          <a:custGeom>
            <a:avLst/>
            <a:gdLst>
              <a:gd name="connsiteX0" fmla="*/ 0 w 12253225"/>
              <a:gd name="connsiteY0" fmla="*/ 3108325 h 3108325"/>
              <a:gd name="connsiteX1" fmla="*/ 0 w 12253225"/>
              <a:gd name="connsiteY1" fmla="*/ 0 h 3108325"/>
              <a:gd name="connsiteX2" fmla="*/ 12253225 w 12253225"/>
              <a:gd name="connsiteY2" fmla="*/ 0 h 3108325"/>
              <a:gd name="connsiteX3" fmla="*/ 12253225 w 12253225"/>
              <a:gd name="connsiteY3" fmla="*/ 3108325 h 3108325"/>
              <a:gd name="connsiteX4" fmla="*/ 0 w 12253225"/>
              <a:gd name="connsiteY4" fmla="*/ 3108325 h 3108325"/>
              <a:gd name="connsiteX0" fmla="*/ 0 w 12262750"/>
              <a:gd name="connsiteY0" fmla="*/ 3108325 h 3546475"/>
              <a:gd name="connsiteX1" fmla="*/ 0 w 12262750"/>
              <a:gd name="connsiteY1" fmla="*/ 0 h 3546475"/>
              <a:gd name="connsiteX2" fmla="*/ 12253225 w 12262750"/>
              <a:gd name="connsiteY2" fmla="*/ 0 h 3546475"/>
              <a:gd name="connsiteX3" fmla="*/ 12262750 w 12262750"/>
              <a:gd name="connsiteY3" fmla="*/ 3546475 h 3546475"/>
              <a:gd name="connsiteX4" fmla="*/ 0 w 12262750"/>
              <a:gd name="connsiteY4" fmla="*/ 3108325 h 3546475"/>
              <a:gd name="connsiteX0" fmla="*/ 0 w 12367525"/>
              <a:gd name="connsiteY0" fmla="*/ 1717675 h 3546475"/>
              <a:gd name="connsiteX1" fmla="*/ 104775 w 12367525"/>
              <a:gd name="connsiteY1" fmla="*/ 0 h 3546475"/>
              <a:gd name="connsiteX2" fmla="*/ 12358000 w 12367525"/>
              <a:gd name="connsiteY2" fmla="*/ 0 h 3546475"/>
              <a:gd name="connsiteX3" fmla="*/ 12367525 w 12367525"/>
              <a:gd name="connsiteY3" fmla="*/ 3546475 h 3546475"/>
              <a:gd name="connsiteX4" fmla="*/ 0 w 12367525"/>
              <a:gd name="connsiteY4" fmla="*/ 1717675 h 3546475"/>
              <a:gd name="connsiteX0" fmla="*/ 0 w 12367525"/>
              <a:gd name="connsiteY0" fmla="*/ 3517900 h 5346700"/>
              <a:gd name="connsiteX1" fmla="*/ 19050 w 12367525"/>
              <a:gd name="connsiteY1" fmla="*/ 0 h 5346700"/>
              <a:gd name="connsiteX2" fmla="*/ 12358000 w 12367525"/>
              <a:gd name="connsiteY2" fmla="*/ 1800225 h 5346700"/>
              <a:gd name="connsiteX3" fmla="*/ 12367525 w 12367525"/>
              <a:gd name="connsiteY3" fmla="*/ 5346700 h 5346700"/>
              <a:gd name="connsiteX4" fmla="*/ 0 w 12367525"/>
              <a:gd name="connsiteY4" fmla="*/ 3517900 h 5346700"/>
              <a:gd name="connsiteX0" fmla="*/ 0 w 12348475"/>
              <a:gd name="connsiteY0" fmla="*/ 4213225 h 5346700"/>
              <a:gd name="connsiteX1" fmla="*/ 0 w 12348475"/>
              <a:gd name="connsiteY1" fmla="*/ 0 h 5346700"/>
              <a:gd name="connsiteX2" fmla="*/ 12338950 w 12348475"/>
              <a:gd name="connsiteY2" fmla="*/ 1800225 h 5346700"/>
              <a:gd name="connsiteX3" fmla="*/ 12348475 w 12348475"/>
              <a:gd name="connsiteY3" fmla="*/ 5346700 h 5346700"/>
              <a:gd name="connsiteX4" fmla="*/ 0 w 12348475"/>
              <a:gd name="connsiteY4" fmla="*/ 4213225 h 5346700"/>
              <a:gd name="connsiteX0" fmla="*/ 38100 w 12386575"/>
              <a:gd name="connsiteY0" fmla="*/ 4232275 h 5365750"/>
              <a:gd name="connsiteX1" fmla="*/ 0 w 12386575"/>
              <a:gd name="connsiteY1" fmla="*/ 0 h 5365750"/>
              <a:gd name="connsiteX2" fmla="*/ 12377050 w 12386575"/>
              <a:gd name="connsiteY2" fmla="*/ 1819275 h 5365750"/>
              <a:gd name="connsiteX3" fmla="*/ 12386575 w 12386575"/>
              <a:gd name="connsiteY3" fmla="*/ 5365750 h 5365750"/>
              <a:gd name="connsiteX4" fmla="*/ 38100 w 12386575"/>
              <a:gd name="connsiteY4" fmla="*/ 4232275 h 5365750"/>
              <a:gd name="connsiteX0" fmla="*/ 9525 w 12386575"/>
              <a:gd name="connsiteY0" fmla="*/ 4279900 h 5365750"/>
              <a:gd name="connsiteX1" fmla="*/ 0 w 12386575"/>
              <a:gd name="connsiteY1" fmla="*/ 0 h 5365750"/>
              <a:gd name="connsiteX2" fmla="*/ 12377050 w 12386575"/>
              <a:gd name="connsiteY2" fmla="*/ 1819275 h 5365750"/>
              <a:gd name="connsiteX3" fmla="*/ 12386575 w 12386575"/>
              <a:gd name="connsiteY3" fmla="*/ 5365750 h 5365750"/>
              <a:gd name="connsiteX4" fmla="*/ 9525 w 12386575"/>
              <a:gd name="connsiteY4" fmla="*/ 4279900 h 5365750"/>
              <a:gd name="connsiteX0" fmla="*/ 9525 w 12386575"/>
              <a:gd name="connsiteY0" fmla="*/ 4279900 h 5365750"/>
              <a:gd name="connsiteX1" fmla="*/ 0 w 12386575"/>
              <a:gd name="connsiteY1" fmla="*/ 0 h 5365750"/>
              <a:gd name="connsiteX2" fmla="*/ 12253482 w 12386575"/>
              <a:gd name="connsiteY2" fmla="*/ 2016983 h 5365750"/>
              <a:gd name="connsiteX3" fmla="*/ 12386575 w 12386575"/>
              <a:gd name="connsiteY3" fmla="*/ 5365750 h 5365750"/>
              <a:gd name="connsiteX4" fmla="*/ 9525 w 12386575"/>
              <a:gd name="connsiteY4" fmla="*/ 4279900 h 5365750"/>
              <a:gd name="connsiteX0" fmla="*/ 9525 w 12324791"/>
              <a:gd name="connsiteY0" fmla="*/ 4279900 h 4279900"/>
              <a:gd name="connsiteX1" fmla="*/ 0 w 12324791"/>
              <a:gd name="connsiteY1" fmla="*/ 0 h 4279900"/>
              <a:gd name="connsiteX2" fmla="*/ 12253482 w 12324791"/>
              <a:gd name="connsiteY2" fmla="*/ 2016983 h 4279900"/>
              <a:gd name="connsiteX3" fmla="*/ 12324791 w 12324791"/>
              <a:gd name="connsiteY3" fmla="*/ 4228929 h 4279900"/>
              <a:gd name="connsiteX4" fmla="*/ 9525 w 12324791"/>
              <a:gd name="connsiteY4" fmla="*/ 4279900 h 4279900"/>
              <a:gd name="connsiteX0" fmla="*/ 9525 w 12324791"/>
              <a:gd name="connsiteY0" fmla="*/ 4279900 h 4279900"/>
              <a:gd name="connsiteX1" fmla="*/ 0 w 12324791"/>
              <a:gd name="connsiteY1" fmla="*/ 0 h 4279900"/>
              <a:gd name="connsiteX2" fmla="*/ 12324791 w 12324791"/>
              <a:gd name="connsiteY2" fmla="*/ 4228929 h 4279900"/>
              <a:gd name="connsiteX3" fmla="*/ 9525 w 12324791"/>
              <a:gd name="connsiteY3" fmla="*/ 4279900 h 4279900"/>
              <a:gd name="connsiteX0" fmla="*/ 9525 w 12340289"/>
              <a:gd name="connsiteY0" fmla="*/ 4279900 h 4279900"/>
              <a:gd name="connsiteX1" fmla="*/ 0 w 12340289"/>
              <a:gd name="connsiteY1" fmla="*/ 0 h 4279900"/>
              <a:gd name="connsiteX2" fmla="*/ 12340289 w 12340289"/>
              <a:gd name="connsiteY2" fmla="*/ 4265444 h 4279900"/>
              <a:gd name="connsiteX3" fmla="*/ 9525 w 12340289"/>
              <a:gd name="connsiteY3" fmla="*/ 4279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0289" h="4279900">
                <a:moveTo>
                  <a:pt x="9525" y="4279900"/>
                </a:moveTo>
                <a:lnTo>
                  <a:pt x="0" y="0"/>
                </a:lnTo>
                <a:lnTo>
                  <a:pt x="12340289" y="4265444"/>
                </a:lnTo>
                <a:lnTo>
                  <a:pt x="9525" y="427990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lIns="548640" tIns="914400" rIns="7498080" bIns="0" anchor="ctr" anchorCtr="0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159E7-ACC9-482C-965E-5F988F0C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4100-4AE9-4DBB-A059-89B8849EF7AA}" type="datetime1">
              <a:rPr lang="en-US" smtClean="0"/>
              <a:t>5/31/2023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FE636-DBEA-4FD9-8A31-E523698B0A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6325" y="5584070"/>
            <a:ext cx="5115999" cy="99579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583A722-C141-453E-ADA1-8AA6A29912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40" y="5294047"/>
            <a:ext cx="850900" cy="6667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51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4AF59E-411B-46C1-A582-D2A1BF8BCA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3471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DCDDED1-5E6D-4196-8732-358187C34F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9050" y="1421027"/>
            <a:ext cx="12340289" cy="5449673"/>
          </a:xfrm>
          <a:custGeom>
            <a:avLst/>
            <a:gdLst>
              <a:gd name="connsiteX0" fmla="*/ 0 w 12253225"/>
              <a:gd name="connsiteY0" fmla="*/ 3108325 h 3108325"/>
              <a:gd name="connsiteX1" fmla="*/ 0 w 12253225"/>
              <a:gd name="connsiteY1" fmla="*/ 0 h 3108325"/>
              <a:gd name="connsiteX2" fmla="*/ 12253225 w 12253225"/>
              <a:gd name="connsiteY2" fmla="*/ 0 h 3108325"/>
              <a:gd name="connsiteX3" fmla="*/ 12253225 w 12253225"/>
              <a:gd name="connsiteY3" fmla="*/ 3108325 h 3108325"/>
              <a:gd name="connsiteX4" fmla="*/ 0 w 12253225"/>
              <a:gd name="connsiteY4" fmla="*/ 3108325 h 3108325"/>
              <a:gd name="connsiteX0" fmla="*/ 0 w 12262750"/>
              <a:gd name="connsiteY0" fmla="*/ 3108325 h 3546475"/>
              <a:gd name="connsiteX1" fmla="*/ 0 w 12262750"/>
              <a:gd name="connsiteY1" fmla="*/ 0 h 3546475"/>
              <a:gd name="connsiteX2" fmla="*/ 12253225 w 12262750"/>
              <a:gd name="connsiteY2" fmla="*/ 0 h 3546475"/>
              <a:gd name="connsiteX3" fmla="*/ 12262750 w 12262750"/>
              <a:gd name="connsiteY3" fmla="*/ 3546475 h 3546475"/>
              <a:gd name="connsiteX4" fmla="*/ 0 w 12262750"/>
              <a:gd name="connsiteY4" fmla="*/ 3108325 h 3546475"/>
              <a:gd name="connsiteX0" fmla="*/ 0 w 12367525"/>
              <a:gd name="connsiteY0" fmla="*/ 1717675 h 3546475"/>
              <a:gd name="connsiteX1" fmla="*/ 104775 w 12367525"/>
              <a:gd name="connsiteY1" fmla="*/ 0 h 3546475"/>
              <a:gd name="connsiteX2" fmla="*/ 12358000 w 12367525"/>
              <a:gd name="connsiteY2" fmla="*/ 0 h 3546475"/>
              <a:gd name="connsiteX3" fmla="*/ 12367525 w 12367525"/>
              <a:gd name="connsiteY3" fmla="*/ 3546475 h 3546475"/>
              <a:gd name="connsiteX4" fmla="*/ 0 w 12367525"/>
              <a:gd name="connsiteY4" fmla="*/ 1717675 h 3546475"/>
              <a:gd name="connsiteX0" fmla="*/ 0 w 12367525"/>
              <a:gd name="connsiteY0" fmla="*/ 3517900 h 5346700"/>
              <a:gd name="connsiteX1" fmla="*/ 19050 w 12367525"/>
              <a:gd name="connsiteY1" fmla="*/ 0 h 5346700"/>
              <a:gd name="connsiteX2" fmla="*/ 12358000 w 12367525"/>
              <a:gd name="connsiteY2" fmla="*/ 1800225 h 5346700"/>
              <a:gd name="connsiteX3" fmla="*/ 12367525 w 12367525"/>
              <a:gd name="connsiteY3" fmla="*/ 5346700 h 5346700"/>
              <a:gd name="connsiteX4" fmla="*/ 0 w 12367525"/>
              <a:gd name="connsiteY4" fmla="*/ 3517900 h 5346700"/>
              <a:gd name="connsiteX0" fmla="*/ 0 w 12348475"/>
              <a:gd name="connsiteY0" fmla="*/ 4213225 h 5346700"/>
              <a:gd name="connsiteX1" fmla="*/ 0 w 12348475"/>
              <a:gd name="connsiteY1" fmla="*/ 0 h 5346700"/>
              <a:gd name="connsiteX2" fmla="*/ 12338950 w 12348475"/>
              <a:gd name="connsiteY2" fmla="*/ 1800225 h 5346700"/>
              <a:gd name="connsiteX3" fmla="*/ 12348475 w 12348475"/>
              <a:gd name="connsiteY3" fmla="*/ 5346700 h 5346700"/>
              <a:gd name="connsiteX4" fmla="*/ 0 w 12348475"/>
              <a:gd name="connsiteY4" fmla="*/ 4213225 h 5346700"/>
              <a:gd name="connsiteX0" fmla="*/ 38100 w 12386575"/>
              <a:gd name="connsiteY0" fmla="*/ 4232275 h 5365750"/>
              <a:gd name="connsiteX1" fmla="*/ 0 w 12386575"/>
              <a:gd name="connsiteY1" fmla="*/ 0 h 5365750"/>
              <a:gd name="connsiteX2" fmla="*/ 12377050 w 12386575"/>
              <a:gd name="connsiteY2" fmla="*/ 1819275 h 5365750"/>
              <a:gd name="connsiteX3" fmla="*/ 12386575 w 12386575"/>
              <a:gd name="connsiteY3" fmla="*/ 5365750 h 5365750"/>
              <a:gd name="connsiteX4" fmla="*/ 38100 w 12386575"/>
              <a:gd name="connsiteY4" fmla="*/ 4232275 h 5365750"/>
              <a:gd name="connsiteX0" fmla="*/ 9525 w 12386575"/>
              <a:gd name="connsiteY0" fmla="*/ 4279900 h 5365750"/>
              <a:gd name="connsiteX1" fmla="*/ 0 w 12386575"/>
              <a:gd name="connsiteY1" fmla="*/ 0 h 5365750"/>
              <a:gd name="connsiteX2" fmla="*/ 12377050 w 12386575"/>
              <a:gd name="connsiteY2" fmla="*/ 1819275 h 5365750"/>
              <a:gd name="connsiteX3" fmla="*/ 12386575 w 12386575"/>
              <a:gd name="connsiteY3" fmla="*/ 5365750 h 5365750"/>
              <a:gd name="connsiteX4" fmla="*/ 9525 w 12386575"/>
              <a:gd name="connsiteY4" fmla="*/ 4279900 h 5365750"/>
              <a:gd name="connsiteX0" fmla="*/ 9525 w 12386575"/>
              <a:gd name="connsiteY0" fmla="*/ 4279900 h 5365750"/>
              <a:gd name="connsiteX1" fmla="*/ 0 w 12386575"/>
              <a:gd name="connsiteY1" fmla="*/ 0 h 5365750"/>
              <a:gd name="connsiteX2" fmla="*/ 12253482 w 12386575"/>
              <a:gd name="connsiteY2" fmla="*/ 2016983 h 5365750"/>
              <a:gd name="connsiteX3" fmla="*/ 12386575 w 12386575"/>
              <a:gd name="connsiteY3" fmla="*/ 5365750 h 5365750"/>
              <a:gd name="connsiteX4" fmla="*/ 9525 w 12386575"/>
              <a:gd name="connsiteY4" fmla="*/ 4279900 h 5365750"/>
              <a:gd name="connsiteX0" fmla="*/ 9525 w 12324791"/>
              <a:gd name="connsiteY0" fmla="*/ 4279900 h 4279900"/>
              <a:gd name="connsiteX1" fmla="*/ 0 w 12324791"/>
              <a:gd name="connsiteY1" fmla="*/ 0 h 4279900"/>
              <a:gd name="connsiteX2" fmla="*/ 12253482 w 12324791"/>
              <a:gd name="connsiteY2" fmla="*/ 2016983 h 4279900"/>
              <a:gd name="connsiteX3" fmla="*/ 12324791 w 12324791"/>
              <a:gd name="connsiteY3" fmla="*/ 4228929 h 4279900"/>
              <a:gd name="connsiteX4" fmla="*/ 9525 w 12324791"/>
              <a:gd name="connsiteY4" fmla="*/ 4279900 h 4279900"/>
              <a:gd name="connsiteX0" fmla="*/ 9525 w 12324791"/>
              <a:gd name="connsiteY0" fmla="*/ 4279900 h 4279900"/>
              <a:gd name="connsiteX1" fmla="*/ 0 w 12324791"/>
              <a:gd name="connsiteY1" fmla="*/ 0 h 4279900"/>
              <a:gd name="connsiteX2" fmla="*/ 12324791 w 12324791"/>
              <a:gd name="connsiteY2" fmla="*/ 4228929 h 4279900"/>
              <a:gd name="connsiteX3" fmla="*/ 9525 w 12324791"/>
              <a:gd name="connsiteY3" fmla="*/ 4279900 h 4279900"/>
              <a:gd name="connsiteX0" fmla="*/ 9525 w 12340289"/>
              <a:gd name="connsiteY0" fmla="*/ 4279900 h 4279900"/>
              <a:gd name="connsiteX1" fmla="*/ 0 w 12340289"/>
              <a:gd name="connsiteY1" fmla="*/ 0 h 4279900"/>
              <a:gd name="connsiteX2" fmla="*/ 12340289 w 12340289"/>
              <a:gd name="connsiteY2" fmla="*/ 4265444 h 4279900"/>
              <a:gd name="connsiteX3" fmla="*/ 9525 w 12340289"/>
              <a:gd name="connsiteY3" fmla="*/ 4279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0289" h="4279900">
                <a:moveTo>
                  <a:pt x="9525" y="4279900"/>
                </a:moveTo>
                <a:lnTo>
                  <a:pt x="0" y="0"/>
                </a:lnTo>
                <a:lnTo>
                  <a:pt x="12340289" y="4265444"/>
                </a:lnTo>
                <a:lnTo>
                  <a:pt x="9525" y="427990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</p:spPr>
        <p:txBody>
          <a:bodyPr lIns="548640" tIns="914400" rIns="7498080" bIns="0" anchor="ctr" anchorCtr="0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159E7-ACC9-482C-965E-5F988F0C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E2B0-DC65-4835-AC33-8A81E05816F8}" type="datetime1">
              <a:rPr lang="en-US" smtClean="0"/>
              <a:t>5/31/2023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FE636-DBEA-4FD9-8A31-E523698B0A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6325" y="5584070"/>
            <a:ext cx="5115999" cy="99579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194EE2D-9076-4377-8D31-FAF7310985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40" y="5294047"/>
            <a:ext cx="850900" cy="6667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324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D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8782B3C9-A6D8-4EF8-A1F0-82E7DE459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AAA641-12FD-44C6-9A1F-F49B35631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282" y="1991383"/>
            <a:ext cx="7214094" cy="2477867"/>
          </a:xfrm>
        </p:spPr>
        <p:txBody>
          <a:bodyPr anchor="b"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0C696-5791-4B9F-9E90-B6AFE4EB05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7281" y="4492536"/>
            <a:ext cx="6568637" cy="167966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5454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Speaker Contact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B7998-48BB-4CC5-8FE2-A2704D80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0D2F-E2A3-4B81-BA16-783E247189D3}" type="datetime1">
              <a:rPr lang="en-US" smtClean="0"/>
              <a:t>5/31/2023</a:t>
            </a:fld>
            <a:endParaRPr lang="en-US"/>
          </a:p>
        </p:txBody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C72E9346-8E0D-42F8-8C97-550B42B1B1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t="18117" r="13176" b="17412"/>
          <a:stretch/>
        </p:blipFill>
        <p:spPr>
          <a:xfrm>
            <a:off x="202079" y="375162"/>
            <a:ext cx="2366309" cy="11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8782B3C9-A6D8-4EF8-A1F0-82E7DE459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00BCE30-B9AE-4B4A-A078-594BB3085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5" b="29269"/>
          <a:stretch/>
        </p:blipFill>
        <p:spPr>
          <a:xfrm>
            <a:off x="-73660" y="361514"/>
            <a:ext cx="4343403" cy="10963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B7998-48BB-4CC5-8FE2-A2704D80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E66A-63DB-40B5-8AD2-B9CF0D2AFA59}" type="datetime1">
              <a:rPr lang="en-US" smtClean="0"/>
              <a:t>5/31/2023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DE35D7-D708-4F76-8991-29C63574D7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282" y="1991383"/>
            <a:ext cx="7214094" cy="2477867"/>
          </a:xfrm>
        </p:spPr>
        <p:txBody>
          <a:bodyPr anchor="b"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Thank You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F27F53C-3742-40AC-B245-B00A83971C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7281" y="4492536"/>
            <a:ext cx="6568637" cy="167966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5454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Speaker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904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/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E0028C-E072-4966-9AA9-9E1E33E900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7EB8DDC7-7D56-40A7-9CAD-3EAFE34D4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7" y="385035"/>
            <a:ext cx="10822986" cy="60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 no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8782B3C9-A6D8-4EF8-A1F0-82E7DE459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AAA641-12FD-44C6-9A1F-F49B35631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282" y="1694329"/>
            <a:ext cx="7214094" cy="2477867"/>
          </a:xfrm>
        </p:spPr>
        <p:txBody>
          <a:bodyPr anchor="b"/>
          <a:lstStyle>
            <a:lvl1pPr algn="l">
              <a:defRPr sz="5400">
                <a:solidFill>
                  <a:srgbClr val="54545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0C696-5791-4B9F-9E90-B6AFE4EB0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281" y="4195482"/>
            <a:ext cx="6568637" cy="1679664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5454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B7998-48BB-4CC5-8FE2-A2704D80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61E6-BE73-4AD8-A745-B236EE492C44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1EC4C-D785-492F-BE68-9FF45CF3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F7C5-1670-42D0-973C-CF6C608FB91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C72E9346-8E0D-42F8-8C97-550B42B1B1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t="18117" r="13176" b="17412"/>
          <a:stretch/>
        </p:blipFill>
        <p:spPr>
          <a:xfrm>
            <a:off x="202079" y="375162"/>
            <a:ext cx="2366309" cy="11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3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 no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8782B3C9-A6D8-4EF8-A1F0-82E7DE459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00BCE30-B9AE-4B4A-A078-594BB3085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5" b="29269"/>
          <a:stretch/>
        </p:blipFill>
        <p:spPr>
          <a:xfrm>
            <a:off x="-73660" y="361514"/>
            <a:ext cx="4343403" cy="1096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AAA641-12FD-44C6-9A1F-F49B35631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282" y="1694329"/>
            <a:ext cx="7214094" cy="2477867"/>
          </a:xfrm>
        </p:spPr>
        <p:txBody>
          <a:bodyPr anchor="b"/>
          <a:lstStyle>
            <a:lvl1pPr algn="l">
              <a:defRPr sz="5400">
                <a:solidFill>
                  <a:srgbClr val="54545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0C696-5791-4B9F-9E90-B6AFE4EB0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281" y="4195482"/>
            <a:ext cx="6568637" cy="1679664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5454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B7998-48BB-4CC5-8FE2-A2704D80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AF4C-ADB7-40BF-B160-DB11254DD7E2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1EC4C-D785-492F-BE68-9FF45CF3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F7C5-1670-42D0-973C-CF6C608FB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3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B04DC68-C3B6-4321-80B1-18C875EEBA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575" y="-38100"/>
            <a:ext cx="12242277" cy="6905625"/>
          </a:xfrm>
          <a:custGeom>
            <a:avLst/>
            <a:gdLst>
              <a:gd name="connsiteX0" fmla="*/ 0 w 12209463"/>
              <a:gd name="connsiteY0" fmla="*/ 0 h 6834188"/>
              <a:gd name="connsiteX1" fmla="*/ 11070409 w 12209463"/>
              <a:gd name="connsiteY1" fmla="*/ 0 h 6834188"/>
              <a:gd name="connsiteX2" fmla="*/ 12209463 w 12209463"/>
              <a:gd name="connsiteY2" fmla="*/ 1139054 h 6834188"/>
              <a:gd name="connsiteX3" fmla="*/ 12209463 w 12209463"/>
              <a:gd name="connsiteY3" fmla="*/ 6834188 h 6834188"/>
              <a:gd name="connsiteX4" fmla="*/ 0 w 12209463"/>
              <a:gd name="connsiteY4" fmla="*/ 6834188 h 6834188"/>
              <a:gd name="connsiteX5" fmla="*/ 0 w 12209463"/>
              <a:gd name="connsiteY5" fmla="*/ 0 h 6834188"/>
              <a:gd name="connsiteX6" fmla="*/ 0 w 12209463"/>
              <a:gd name="connsiteY6" fmla="*/ 0 h 6834188"/>
              <a:gd name="connsiteX0" fmla="*/ 19050 w 12228513"/>
              <a:gd name="connsiteY0" fmla="*/ 0 h 6834188"/>
              <a:gd name="connsiteX1" fmla="*/ 11089459 w 12228513"/>
              <a:gd name="connsiteY1" fmla="*/ 0 h 6834188"/>
              <a:gd name="connsiteX2" fmla="*/ 12228513 w 12228513"/>
              <a:gd name="connsiteY2" fmla="*/ 1139054 h 6834188"/>
              <a:gd name="connsiteX3" fmla="*/ 12228513 w 12228513"/>
              <a:gd name="connsiteY3" fmla="*/ 6834188 h 6834188"/>
              <a:gd name="connsiteX4" fmla="*/ 19050 w 12228513"/>
              <a:gd name="connsiteY4" fmla="*/ 6834188 h 6834188"/>
              <a:gd name="connsiteX5" fmla="*/ 0 w 12228513"/>
              <a:gd name="connsiteY5" fmla="*/ 2905125 h 6834188"/>
              <a:gd name="connsiteX6" fmla="*/ 19050 w 12228513"/>
              <a:gd name="connsiteY6" fmla="*/ 0 h 6834188"/>
              <a:gd name="connsiteX7" fmla="*/ 19050 w 12228513"/>
              <a:gd name="connsiteY7" fmla="*/ 0 h 6834188"/>
              <a:gd name="connsiteX0" fmla="*/ 19050 w 12228513"/>
              <a:gd name="connsiteY0" fmla="*/ 0 h 6848475"/>
              <a:gd name="connsiteX1" fmla="*/ 11089459 w 12228513"/>
              <a:gd name="connsiteY1" fmla="*/ 0 h 6848475"/>
              <a:gd name="connsiteX2" fmla="*/ 12228513 w 12228513"/>
              <a:gd name="connsiteY2" fmla="*/ 1139054 h 6848475"/>
              <a:gd name="connsiteX3" fmla="*/ 12228513 w 12228513"/>
              <a:gd name="connsiteY3" fmla="*/ 6834188 h 6848475"/>
              <a:gd name="connsiteX4" fmla="*/ 8039100 w 12228513"/>
              <a:gd name="connsiteY4" fmla="*/ 6848475 h 6848475"/>
              <a:gd name="connsiteX5" fmla="*/ 19050 w 12228513"/>
              <a:gd name="connsiteY5" fmla="*/ 6834188 h 6848475"/>
              <a:gd name="connsiteX6" fmla="*/ 0 w 12228513"/>
              <a:gd name="connsiteY6" fmla="*/ 2905125 h 6848475"/>
              <a:gd name="connsiteX7" fmla="*/ 19050 w 12228513"/>
              <a:gd name="connsiteY7" fmla="*/ 0 h 6848475"/>
              <a:gd name="connsiteX8" fmla="*/ 19050 w 12228513"/>
              <a:gd name="connsiteY8" fmla="*/ 0 h 6848475"/>
              <a:gd name="connsiteX0" fmla="*/ 19050 w 12228513"/>
              <a:gd name="connsiteY0" fmla="*/ 0 h 6848475"/>
              <a:gd name="connsiteX1" fmla="*/ 11089459 w 12228513"/>
              <a:gd name="connsiteY1" fmla="*/ 0 h 6848475"/>
              <a:gd name="connsiteX2" fmla="*/ 12228513 w 12228513"/>
              <a:gd name="connsiteY2" fmla="*/ 1139054 h 6848475"/>
              <a:gd name="connsiteX3" fmla="*/ 12228513 w 12228513"/>
              <a:gd name="connsiteY3" fmla="*/ 6834188 h 6848475"/>
              <a:gd name="connsiteX4" fmla="*/ 8039100 w 12228513"/>
              <a:gd name="connsiteY4" fmla="*/ 6848475 h 6848475"/>
              <a:gd name="connsiteX5" fmla="*/ 0 w 12228513"/>
              <a:gd name="connsiteY5" fmla="*/ 2905125 h 6848475"/>
              <a:gd name="connsiteX6" fmla="*/ 19050 w 12228513"/>
              <a:gd name="connsiteY6" fmla="*/ 0 h 6848475"/>
              <a:gd name="connsiteX7" fmla="*/ 19050 w 12228513"/>
              <a:gd name="connsiteY7" fmla="*/ 0 h 6848475"/>
              <a:gd name="connsiteX0" fmla="*/ 19050 w 12228513"/>
              <a:gd name="connsiteY0" fmla="*/ 0 h 6834188"/>
              <a:gd name="connsiteX1" fmla="*/ 11089459 w 12228513"/>
              <a:gd name="connsiteY1" fmla="*/ 0 h 6834188"/>
              <a:gd name="connsiteX2" fmla="*/ 12228513 w 12228513"/>
              <a:gd name="connsiteY2" fmla="*/ 1139054 h 6834188"/>
              <a:gd name="connsiteX3" fmla="*/ 12228513 w 12228513"/>
              <a:gd name="connsiteY3" fmla="*/ 6834188 h 6834188"/>
              <a:gd name="connsiteX4" fmla="*/ 8010525 w 12228513"/>
              <a:gd name="connsiteY4" fmla="*/ 6829425 h 6834188"/>
              <a:gd name="connsiteX5" fmla="*/ 0 w 12228513"/>
              <a:gd name="connsiteY5" fmla="*/ 2905125 h 6834188"/>
              <a:gd name="connsiteX6" fmla="*/ 19050 w 12228513"/>
              <a:gd name="connsiteY6" fmla="*/ 0 h 6834188"/>
              <a:gd name="connsiteX7" fmla="*/ 19050 w 12228513"/>
              <a:gd name="connsiteY7" fmla="*/ 0 h 6834188"/>
              <a:gd name="connsiteX0" fmla="*/ 19050 w 12228513"/>
              <a:gd name="connsiteY0" fmla="*/ 0 h 6867525"/>
              <a:gd name="connsiteX1" fmla="*/ 11089459 w 12228513"/>
              <a:gd name="connsiteY1" fmla="*/ 0 h 6867525"/>
              <a:gd name="connsiteX2" fmla="*/ 12228513 w 12228513"/>
              <a:gd name="connsiteY2" fmla="*/ 1139054 h 6867525"/>
              <a:gd name="connsiteX3" fmla="*/ 12228513 w 12228513"/>
              <a:gd name="connsiteY3" fmla="*/ 683418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19050 w 12228513"/>
              <a:gd name="connsiteY7" fmla="*/ 0 h 6867525"/>
              <a:gd name="connsiteX0" fmla="*/ 19050 w 12228513"/>
              <a:gd name="connsiteY0" fmla="*/ 0 h 6867525"/>
              <a:gd name="connsiteX1" fmla="*/ 11089459 w 12228513"/>
              <a:gd name="connsiteY1" fmla="*/ 0 h 6867525"/>
              <a:gd name="connsiteX2" fmla="*/ 12228513 w 12228513"/>
              <a:gd name="connsiteY2" fmla="*/ 1139054 h 6867525"/>
              <a:gd name="connsiteX3" fmla="*/ 12228513 w 12228513"/>
              <a:gd name="connsiteY3" fmla="*/ 685323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19050 w 12228513"/>
              <a:gd name="connsiteY7" fmla="*/ 0 h 6867525"/>
              <a:gd name="connsiteX0" fmla="*/ 19050 w 12228513"/>
              <a:gd name="connsiteY0" fmla="*/ 0 h 6867525"/>
              <a:gd name="connsiteX1" fmla="*/ 12222934 w 12228513"/>
              <a:gd name="connsiteY1" fmla="*/ 19050 h 6867525"/>
              <a:gd name="connsiteX2" fmla="*/ 12228513 w 12228513"/>
              <a:gd name="connsiteY2" fmla="*/ 1139054 h 6867525"/>
              <a:gd name="connsiteX3" fmla="*/ 12228513 w 12228513"/>
              <a:gd name="connsiteY3" fmla="*/ 685323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19050 w 12228513"/>
              <a:gd name="connsiteY7" fmla="*/ 0 h 6867525"/>
              <a:gd name="connsiteX0" fmla="*/ 0 w 12228513"/>
              <a:gd name="connsiteY0" fmla="*/ 19050 h 6867525"/>
              <a:gd name="connsiteX1" fmla="*/ 12222934 w 12228513"/>
              <a:gd name="connsiteY1" fmla="*/ 19050 h 6867525"/>
              <a:gd name="connsiteX2" fmla="*/ 12228513 w 12228513"/>
              <a:gd name="connsiteY2" fmla="*/ 1139054 h 6867525"/>
              <a:gd name="connsiteX3" fmla="*/ 12228513 w 12228513"/>
              <a:gd name="connsiteY3" fmla="*/ 685323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0 w 12228513"/>
              <a:gd name="connsiteY7" fmla="*/ 19050 h 6867525"/>
              <a:gd name="connsiteX0" fmla="*/ 9525 w 12228513"/>
              <a:gd name="connsiteY0" fmla="*/ 0 h 7210425"/>
              <a:gd name="connsiteX1" fmla="*/ 12222934 w 12228513"/>
              <a:gd name="connsiteY1" fmla="*/ 361950 h 7210425"/>
              <a:gd name="connsiteX2" fmla="*/ 12228513 w 12228513"/>
              <a:gd name="connsiteY2" fmla="*/ 1481954 h 7210425"/>
              <a:gd name="connsiteX3" fmla="*/ 12228513 w 12228513"/>
              <a:gd name="connsiteY3" fmla="*/ 7196138 h 7210425"/>
              <a:gd name="connsiteX4" fmla="*/ 7953375 w 12228513"/>
              <a:gd name="connsiteY4" fmla="*/ 7210425 h 7210425"/>
              <a:gd name="connsiteX5" fmla="*/ 0 w 12228513"/>
              <a:gd name="connsiteY5" fmla="*/ 3248025 h 7210425"/>
              <a:gd name="connsiteX6" fmla="*/ 19050 w 12228513"/>
              <a:gd name="connsiteY6" fmla="*/ 342900 h 7210425"/>
              <a:gd name="connsiteX7" fmla="*/ 9525 w 12228513"/>
              <a:gd name="connsiteY7" fmla="*/ 0 h 7210425"/>
              <a:gd name="connsiteX0" fmla="*/ 9525 w 12228513"/>
              <a:gd name="connsiteY0" fmla="*/ 0 h 7210425"/>
              <a:gd name="connsiteX1" fmla="*/ 12222934 w 12228513"/>
              <a:gd name="connsiteY1" fmla="*/ 361950 h 7210425"/>
              <a:gd name="connsiteX2" fmla="*/ 12228513 w 12228513"/>
              <a:gd name="connsiteY2" fmla="*/ 1481954 h 7210425"/>
              <a:gd name="connsiteX3" fmla="*/ 12228513 w 12228513"/>
              <a:gd name="connsiteY3" fmla="*/ 7196138 h 7210425"/>
              <a:gd name="connsiteX4" fmla="*/ 7953375 w 12228513"/>
              <a:gd name="connsiteY4" fmla="*/ 7210425 h 7210425"/>
              <a:gd name="connsiteX5" fmla="*/ 0 w 12228513"/>
              <a:gd name="connsiteY5" fmla="*/ 3248025 h 7210425"/>
              <a:gd name="connsiteX6" fmla="*/ 9525 w 12228513"/>
              <a:gd name="connsiteY6" fmla="*/ 0 h 7210425"/>
              <a:gd name="connsiteX0" fmla="*/ 38100 w 12228513"/>
              <a:gd name="connsiteY0" fmla="*/ 38100 h 6848475"/>
              <a:gd name="connsiteX1" fmla="*/ 12222934 w 12228513"/>
              <a:gd name="connsiteY1" fmla="*/ 0 h 6848475"/>
              <a:gd name="connsiteX2" fmla="*/ 12228513 w 12228513"/>
              <a:gd name="connsiteY2" fmla="*/ 1120004 h 6848475"/>
              <a:gd name="connsiteX3" fmla="*/ 12228513 w 12228513"/>
              <a:gd name="connsiteY3" fmla="*/ 6834188 h 6848475"/>
              <a:gd name="connsiteX4" fmla="*/ 7953375 w 12228513"/>
              <a:gd name="connsiteY4" fmla="*/ 6848475 h 6848475"/>
              <a:gd name="connsiteX5" fmla="*/ 0 w 12228513"/>
              <a:gd name="connsiteY5" fmla="*/ 2886075 h 6848475"/>
              <a:gd name="connsiteX6" fmla="*/ 38100 w 12228513"/>
              <a:gd name="connsiteY6" fmla="*/ 38100 h 6848475"/>
              <a:gd name="connsiteX0" fmla="*/ 28575 w 12228513"/>
              <a:gd name="connsiteY0" fmla="*/ 0 h 6848475"/>
              <a:gd name="connsiteX1" fmla="*/ 12222934 w 12228513"/>
              <a:gd name="connsiteY1" fmla="*/ 0 h 6848475"/>
              <a:gd name="connsiteX2" fmla="*/ 12228513 w 12228513"/>
              <a:gd name="connsiteY2" fmla="*/ 1120004 h 6848475"/>
              <a:gd name="connsiteX3" fmla="*/ 12228513 w 12228513"/>
              <a:gd name="connsiteY3" fmla="*/ 6834188 h 6848475"/>
              <a:gd name="connsiteX4" fmla="*/ 7953375 w 12228513"/>
              <a:gd name="connsiteY4" fmla="*/ 6848475 h 6848475"/>
              <a:gd name="connsiteX5" fmla="*/ 0 w 12228513"/>
              <a:gd name="connsiteY5" fmla="*/ 2886075 h 6848475"/>
              <a:gd name="connsiteX6" fmla="*/ 28575 w 12228513"/>
              <a:gd name="connsiteY6" fmla="*/ 0 h 6848475"/>
              <a:gd name="connsiteX0" fmla="*/ 0 w 12238038"/>
              <a:gd name="connsiteY0" fmla="*/ 0 h 6905625"/>
              <a:gd name="connsiteX1" fmla="*/ 12232459 w 12238038"/>
              <a:gd name="connsiteY1" fmla="*/ 57150 h 6905625"/>
              <a:gd name="connsiteX2" fmla="*/ 12238038 w 12238038"/>
              <a:gd name="connsiteY2" fmla="*/ 1177154 h 6905625"/>
              <a:gd name="connsiteX3" fmla="*/ 12238038 w 12238038"/>
              <a:gd name="connsiteY3" fmla="*/ 6891338 h 6905625"/>
              <a:gd name="connsiteX4" fmla="*/ 7962900 w 12238038"/>
              <a:gd name="connsiteY4" fmla="*/ 6905625 h 6905625"/>
              <a:gd name="connsiteX5" fmla="*/ 9525 w 12238038"/>
              <a:gd name="connsiteY5" fmla="*/ 2943225 h 6905625"/>
              <a:gd name="connsiteX6" fmla="*/ 0 w 12238038"/>
              <a:gd name="connsiteY6" fmla="*/ 0 h 6905625"/>
              <a:gd name="connsiteX0" fmla="*/ 0 w 12242277"/>
              <a:gd name="connsiteY0" fmla="*/ 0 h 6905625"/>
              <a:gd name="connsiteX1" fmla="*/ 12241984 w 12242277"/>
              <a:gd name="connsiteY1" fmla="*/ 19050 h 6905625"/>
              <a:gd name="connsiteX2" fmla="*/ 12238038 w 12242277"/>
              <a:gd name="connsiteY2" fmla="*/ 1177154 h 6905625"/>
              <a:gd name="connsiteX3" fmla="*/ 12238038 w 12242277"/>
              <a:gd name="connsiteY3" fmla="*/ 6891338 h 6905625"/>
              <a:gd name="connsiteX4" fmla="*/ 7962900 w 12242277"/>
              <a:gd name="connsiteY4" fmla="*/ 6905625 h 6905625"/>
              <a:gd name="connsiteX5" fmla="*/ 9525 w 12242277"/>
              <a:gd name="connsiteY5" fmla="*/ 2943225 h 6905625"/>
              <a:gd name="connsiteX6" fmla="*/ 0 w 12242277"/>
              <a:gd name="connsiteY6" fmla="*/ 0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2277" h="6905625">
                <a:moveTo>
                  <a:pt x="0" y="0"/>
                </a:moveTo>
                <a:lnTo>
                  <a:pt x="12241984" y="19050"/>
                </a:lnTo>
                <a:cubicBezTo>
                  <a:pt x="12243844" y="392385"/>
                  <a:pt x="12236178" y="803819"/>
                  <a:pt x="12238038" y="1177154"/>
                </a:cubicBezTo>
                <a:lnTo>
                  <a:pt x="12238038" y="6891338"/>
                </a:lnTo>
                <a:lnTo>
                  <a:pt x="7962900" y="6905625"/>
                </a:lnTo>
                <a:lnTo>
                  <a:pt x="9525" y="29432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76BBCA7-98D5-43C1-9BDA-CA11A28A5C06}"/>
              </a:ext>
            </a:extLst>
          </p:cNvPr>
          <p:cNvSpPr/>
          <p:nvPr userDrawn="1"/>
        </p:nvSpPr>
        <p:spPr>
          <a:xfrm rot="5400000">
            <a:off x="2009773" y="904875"/>
            <a:ext cx="3943350" cy="7962901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AA641-12FD-44C6-9A1F-F49B35631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707" y="4610192"/>
            <a:ext cx="5868268" cy="2019208"/>
          </a:xfrm>
          <a:prstGeom prst="rect">
            <a:avLst/>
          </a:prstGeom>
        </p:spPr>
        <p:txBody>
          <a:bodyPr rIns="914400"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B7998-48BB-4CC5-8FE2-A2704D80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2913-B019-4536-BAE9-556FC6957E27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1EC4C-D785-492F-BE68-9FF45CF3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F7C5-1670-42D0-973C-CF6C608FB91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601540-7F5B-400F-8C7C-5044FC74F84A}"/>
              </a:ext>
            </a:extLst>
          </p:cNvPr>
          <p:cNvCxnSpPr>
            <a:cxnSpLocks/>
          </p:cNvCxnSpPr>
          <p:nvPr userDrawn="1"/>
        </p:nvCxnSpPr>
        <p:spPr>
          <a:xfrm>
            <a:off x="523875" y="4371975"/>
            <a:ext cx="8382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7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B04DC68-C3B6-4321-80B1-18C875EEBA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575" y="-38100"/>
            <a:ext cx="12242277" cy="6905625"/>
          </a:xfrm>
          <a:custGeom>
            <a:avLst/>
            <a:gdLst>
              <a:gd name="connsiteX0" fmla="*/ 0 w 12209463"/>
              <a:gd name="connsiteY0" fmla="*/ 0 h 6834188"/>
              <a:gd name="connsiteX1" fmla="*/ 11070409 w 12209463"/>
              <a:gd name="connsiteY1" fmla="*/ 0 h 6834188"/>
              <a:gd name="connsiteX2" fmla="*/ 12209463 w 12209463"/>
              <a:gd name="connsiteY2" fmla="*/ 1139054 h 6834188"/>
              <a:gd name="connsiteX3" fmla="*/ 12209463 w 12209463"/>
              <a:gd name="connsiteY3" fmla="*/ 6834188 h 6834188"/>
              <a:gd name="connsiteX4" fmla="*/ 0 w 12209463"/>
              <a:gd name="connsiteY4" fmla="*/ 6834188 h 6834188"/>
              <a:gd name="connsiteX5" fmla="*/ 0 w 12209463"/>
              <a:gd name="connsiteY5" fmla="*/ 0 h 6834188"/>
              <a:gd name="connsiteX6" fmla="*/ 0 w 12209463"/>
              <a:gd name="connsiteY6" fmla="*/ 0 h 6834188"/>
              <a:gd name="connsiteX0" fmla="*/ 19050 w 12228513"/>
              <a:gd name="connsiteY0" fmla="*/ 0 h 6834188"/>
              <a:gd name="connsiteX1" fmla="*/ 11089459 w 12228513"/>
              <a:gd name="connsiteY1" fmla="*/ 0 h 6834188"/>
              <a:gd name="connsiteX2" fmla="*/ 12228513 w 12228513"/>
              <a:gd name="connsiteY2" fmla="*/ 1139054 h 6834188"/>
              <a:gd name="connsiteX3" fmla="*/ 12228513 w 12228513"/>
              <a:gd name="connsiteY3" fmla="*/ 6834188 h 6834188"/>
              <a:gd name="connsiteX4" fmla="*/ 19050 w 12228513"/>
              <a:gd name="connsiteY4" fmla="*/ 6834188 h 6834188"/>
              <a:gd name="connsiteX5" fmla="*/ 0 w 12228513"/>
              <a:gd name="connsiteY5" fmla="*/ 2905125 h 6834188"/>
              <a:gd name="connsiteX6" fmla="*/ 19050 w 12228513"/>
              <a:gd name="connsiteY6" fmla="*/ 0 h 6834188"/>
              <a:gd name="connsiteX7" fmla="*/ 19050 w 12228513"/>
              <a:gd name="connsiteY7" fmla="*/ 0 h 6834188"/>
              <a:gd name="connsiteX0" fmla="*/ 19050 w 12228513"/>
              <a:gd name="connsiteY0" fmla="*/ 0 h 6848475"/>
              <a:gd name="connsiteX1" fmla="*/ 11089459 w 12228513"/>
              <a:gd name="connsiteY1" fmla="*/ 0 h 6848475"/>
              <a:gd name="connsiteX2" fmla="*/ 12228513 w 12228513"/>
              <a:gd name="connsiteY2" fmla="*/ 1139054 h 6848475"/>
              <a:gd name="connsiteX3" fmla="*/ 12228513 w 12228513"/>
              <a:gd name="connsiteY3" fmla="*/ 6834188 h 6848475"/>
              <a:gd name="connsiteX4" fmla="*/ 8039100 w 12228513"/>
              <a:gd name="connsiteY4" fmla="*/ 6848475 h 6848475"/>
              <a:gd name="connsiteX5" fmla="*/ 19050 w 12228513"/>
              <a:gd name="connsiteY5" fmla="*/ 6834188 h 6848475"/>
              <a:gd name="connsiteX6" fmla="*/ 0 w 12228513"/>
              <a:gd name="connsiteY6" fmla="*/ 2905125 h 6848475"/>
              <a:gd name="connsiteX7" fmla="*/ 19050 w 12228513"/>
              <a:gd name="connsiteY7" fmla="*/ 0 h 6848475"/>
              <a:gd name="connsiteX8" fmla="*/ 19050 w 12228513"/>
              <a:gd name="connsiteY8" fmla="*/ 0 h 6848475"/>
              <a:gd name="connsiteX0" fmla="*/ 19050 w 12228513"/>
              <a:gd name="connsiteY0" fmla="*/ 0 h 6848475"/>
              <a:gd name="connsiteX1" fmla="*/ 11089459 w 12228513"/>
              <a:gd name="connsiteY1" fmla="*/ 0 h 6848475"/>
              <a:gd name="connsiteX2" fmla="*/ 12228513 w 12228513"/>
              <a:gd name="connsiteY2" fmla="*/ 1139054 h 6848475"/>
              <a:gd name="connsiteX3" fmla="*/ 12228513 w 12228513"/>
              <a:gd name="connsiteY3" fmla="*/ 6834188 h 6848475"/>
              <a:gd name="connsiteX4" fmla="*/ 8039100 w 12228513"/>
              <a:gd name="connsiteY4" fmla="*/ 6848475 h 6848475"/>
              <a:gd name="connsiteX5" fmla="*/ 0 w 12228513"/>
              <a:gd name="connsiteY5" fmla="*/ 2905125 h 6848475"/>
              <a:gd name="connsiteX6" fmla="*/ 19050 w 12228513"/>
              <a:gd name="connsiteY6" fmla="*/ 0 h 6848475"/>
              <a:gd name="connsiteX7" fmla="*/ 19050 w 12228513"/>
              <a:gd name="connsiteY7" fmla="*/ 0 h 6848475"/>
              <a:gd name="connsiteX0" fmla="*/ 19050 w 12228513"/>
              <a:gd name="connsiteY0" fmla="*/ 0 h 6834188"/>
              <a:gd name="connsiteX1" fmla="*/ 11089459 w 12228513"/>
              <a:gd name="connsiteY1" fmla="*/ 0 h 6834188"/>
              <a:gd name="connsiteX2" fmla="*/ 12228513 w 12228513"/>
              <a:gd name="connsiteY2" fmla="*/ 1139054 h 6834188"/>
              <a:gd name="connsiteX3" fmla="*/ 12228513 w 12228513"/>
              <a:gd name="connsiteY3" fmla="*/ 6834188 h 6834188"/>
              <a:gd name="connsiteX4" fmla="*/ 8010525 w 12228513"/>
              <a:gd name="connsiteY4" fmla="*/ 6829425 h 6834188"/>
              <a:gd name="connsiteX5" fmla="*/ 0 w 12228513"/>
              <a:gd name="connsiteY5" fmla="*/ 2905125 h 6834188"/>
              <a:gd name="connsiteX6" fmla="*/ 19050 w 12228513"/>
              <a:gd name="connsiteY6" fmla="*/ 0 h 6834188"/>
              <a:gd name="connsiteX7" fmla="*/ 19050 w 12228513"/>
              <a:gd name="connsiteY7" fmla="*/ 0 h 6834188"/>
              <a:gd name="connsiteX0" fmla="*/ 19050 w 12228513"/>
              <a:gd name="connsiteY0" fmla="*/ 0 h 6867525"/>
              <a:gd name="connsiteX1" fmla="*/ 11089459 w 12228513"/>
              <a:gd name="connsiteY1" fmla="*/ 0 h 6867525"/>
              <a:gd name="connsiteX2" fmla="*/ 12228513 w 12228513"/>
              <a:gd name="connsiteY2" fmla="*/ 1139054 h 6867525"/>
              <a:gd name="connsiteX3" fmla="*/ 12228513 w 12228513"/>
              <a:gd name="connsiteY3" fmla="*/ 683418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19050 w 12228513"/>
              <a:gd name="connsiteY7" fmla="*/ 0 h 6867525"/>
              <a:gd name="connsiteX0" fmla="*/ 19050 w 12228513"/>
              <a:gd name="connsiteY0" fmla="*/ 0 h 6867525"/>
              <a:gd name="connsiteX1" fmla="*/ 11089459 w 12228513"/>
              <a:gd name="connsiteY1" fmla="*/ 0 h 6867525"/>
              <a:gd name="connsiteX2" fmla="*/ 12228513 w 12228513"/>
              <a:gd name="connsiteY2" fmla="*/ 1139054 h 6867525"/>
              <a:gd name="connsiteX3" fmla="*/ 12228513 w 12228513"/>
              <a:gd name="connsiteY3" fmla="*/ 685323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19050 w 12228513"/>
              <a:gd name="connsiteY7" fmla="*/ 0 h 6867525"/>
              <a:gd name="connsiteX0" fmla="*/ 19050 w 12228513"/>
              <a:gd name="connsiteY0" fmla="*/ 0 h 6867525"/>
              <a:gd name="connsiteX1" fmla="*/ 12222934 w 12228513"/>
              <a:gd name="connsiteY1" fmla="*/ 19050 h 6867525"/>
              <a:gd name="connsiteX2" fmla="*/ 12228513 w 12228513"/>
              <a:gd name="connsiteY2" fmla="*/ 1139054 h 6867525"/>
              <a:gd name="connsiteX3" fmla="*/ 12228513 w 12228513"/>
              <a:gd name="connsiteY3" fmla="*/ 685323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19050 w 12228513"/>
              <a:gd name="connsiteY7" fmla="*/ 0 h 6867525"/>
              <a:gd name="connsiteX0" fmla="*/ 0 w 12228513"/>
              <a:gd name="connsiteY0" fmla="*/ 19050 h 6867525"/>
              <a:gd name="connsiteX1" fmla="*/ 12222934 w 12228513"/>
              <a:gd name="connsiteY1" fmla="*/ 19050 h 6867525"/>
              <a:gd name="connsiteX2" fmla="*/ 12228513 w 12228513"/>
              <a:gd name="connsiteY2" fmla="*/ 1139054 h 6867525"/>
              <a:gd name="connsiteX3" fmla="*/ 12228513 w 12228513"/>
              <a:gd name="connsiteY3" fmla="*/ 685323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0 w 12228513"/>
              <a:gd name="connsiteY7" fmla="*/ 19050 h 6867525"/>
              <a:gd name="connsiteX0" fmla="*/ 9525 w 12228513"/>
              <a:gd name="connsiteY0" fmla="*/ 0 h 7210425"/>
              <a:gd name="connsiteX1" fmla="*/ 12222934 w 12228513"/>
              <a:gd name="connsiteY1" fmla="*/ 361950 h 7210425"/>
              <a:gd name="connsiteX2" fmla="*/ 12228513 w 12228513"/>
              <a:gd name="connsiteY2" fmla="*/ 1481954 h 7210425"/>
              <a:gd name="connsiteX3" fmla="*/ 12228513 w 12228513"/>
              <a:gd name="connsiteY3" fmla="*/ 7196138 h 7210425"/>
              <a:gd name="connsiteX4" fmla="*/ 7953375 w 12228513"/>
              <a:gd name="connsiteY4" fmla="*/ 7210425 h 7210425"/>
              <a:gd name="connsiteX5" fmla="*/ 0 w 12228513"/>
              <a:gd name="connsiteY5" fmla="*/ 3248025 h 7210425"/>
              <a:gd name="connsiteX6" fmla="*/ 19050 w 12228513"/>
              <a:gd name="connsiteY6" fmla="*/ 342900 h 7210425"/>
              <a:gd name="connsiteX7" fmla="*/ 9525 w 12228513"/>
              <a:gd name="connsiteY7" fmla="*/ 0 h 7210425"/>
              <a:gd name="connsiteX0" fmla="*/ 9525 w 12228513"/>
              <a:gd name="connsiteY0" fmla="*/ 0 h 7210425"/>
              <a:gd name="connsiteX1" fmla="*/ 12222934 w 12228513"/>
              <a:gd name="connsiteY1" fmla="*/ 361950 h 7210425"/>
              <a:gd name="connsiteX2" fmla="*/ 12228513 w 12228513"/>
              <a:gd name="connsiteY2" fmla="*/ 1481954 h 7210425"/>
              <a:gd name="connsiteX3" fmla="*/ 12228513 w 12228513"/>
              <a:gd name="connsiteY3" fmla="*/ 7196138 h 7210425"/>
              <a:gd name="connsiteX4" fmla="*/ 7953375 w 12228513"/>
              <a:gd name="connsiteY4" fmla="*/ 7210425 h 7210425"/>
              <a:gd name="connsiteX5" fmla="*/ 0 w 12228513"/>
              <a:gd name="connsiteY5" fmla="*/ 3248025 h 7210425"/>
              <a:gd name="connsiteX6" fmla="*/ 9525 w 12228513"/>
              <a:gd name="connsiteY6" fmla="*/ 0 h 7210425"/>
              <a:gd name="connsiteX0" fmla="*/ 38100 w 12228513"/>
              <a:gd name="connsiteY0" fmla="*/ 38100 h 6848475"/>
              <a:gd name="connsiteX1" fmla="*/ 12222934 w 12228513"/>
              <a:gd name="connsiteY1" fmla="*/ 0 h 6848475"/>
              <a:gd name="connsiteX2" fmla="*/ 12228513 w 12228513"/>
              <a:gd name="connsiteY2" fmla="*/ 1120004 h 6848475"/>
              <a:gd name="connsiteX3" fmla="*/ 12228513 w 12228513"/>
              <a:gd name="connsiteY3" fmla="*/ 6834188 h 6848475"/>
              <a:gd name="connsiteX4" fmla="*/ 7953375 w 12228513"/>
              <a:gd name="connsiteY4" fmla="*/ 6848475 h 6848475"/>
              <a:gd name="connsiteX5" fmla="*/ 0 w 12228513"/>
              <a:gd name="connsiteY5" fmla="*/ 2886075 h 6848475"/>
              <a:gd name="connsiteX6" fmla="*/ 38100 w 12228513"/>
              <a:gd name="connsiteY6" fmla="*/ 38100 h 6848475"/>
              <a:gd name="connsiteX0" fmla="*/ 28575 w 12228513"/>
              <a:gd name="connsiteY0" fmla="*/ 0 h 6848475"/>
              <a:gd name="connsiteX1" fmla="*/ 12222934 w 12228513"/>
              <a:gd name="connsiteY1" fmla="*/ 0 h 6848475"/>
              <a:gd name="connsiteX2" fmla="*/ 12228513 w 12228513"/>
              <a:gd name="connsiteY2" fmla="*/ 1120004 h 6848475"/>
              <a:gd name="connsiteX3" fmla="*/ 12228513 w 12228513"/>
              <a:gd name="connsiteY3" fmla="*/ 6834188 h 6848475"/>
              <a:gd name="connsiteX4" fmla="*/ 7953375 w 12228513"/>
              <a:gd name="connsiteY4" fmla="*/ 6848475 h 6848475"/>
              <a:gd name="connsiteX5" fmla="*/ 0 w 12228513"/>
              <a:gd name="connsiteY5" fmla="*/ 2886075 h 6848475"/>
              <a:gd name="connsiteX6" fmla="*/ 28575 w 12228513"/>
              <a:gd name="connsiteY6" fmla="*/ 0 h 6848475"/>
              <a:gd name="connsiteX0" fmla="*/ 0 w 12238038"/>
              <a:gd name="connsiteY0" fmla="*/ 0 h 6905625"/>
              <a:gd name="connsiteX1" fmla="*/ 12232459 w 12238038"/>
              <a:gd name="connsiteY1" fmla="*/ 57150 h 6905625"/>
              <a:gd name="connsiteX2" fmla="*/ 12238038 w 12238038"/>
              <a:gd name="connsiteY2" fmla="*/ 1177154 h 6905625"/>
              <a:gd name="connsiteX3" fmla="*/ 12238038 w 12238038"/>
              <a:gd name="connsiteY3" fmla="*/ 6891338 h 6905625"/>
              <a:gd name="connsiteX4" fmla="*/ 7962900 w 12238038"/>
              <a:gd name="connsiteY4" fmla="*/ 6905625 h 6905625"/>
              <a:gd name="connsiteX5" fmla="*/ 9525 w 12238038"/>
              <a:gd name="connsiteY5" fmla="*/ 2943225 h 6905625"/>
              <a:gd name="connsiteX6" fmla="*/ 0 w 12238038"/>
              <a:gd name="connsiteY6" fmla="*/ 0 h 6905625"/>
              <a:gd name="connsiteX0" fmla="*/ 0 w 12242277"/>
              <a:gd name="connsiteY0" fmla="*/ 0 h 6905625"/>
              <a:gd name="connsiteX1" fmla="*/ 12241984 w 12242277"/>
              <a:gd name="connsiteY1" fmla="*/ 19050 h 6905625"/>
              <a:gd name="connsiteX2" fmla="*/ 12238038 w 12242277"/>
              <a:gd name="connsiteY2" fmla="*/ 1177154 h 6905625"/>
              <a:gd name="connsiteX3" fmla="*/ 12238038 w 12242277"/>
              <a:gd name="connsiteY3" fmla="*/ 6891338 h 6905625"/>
              <a:gd name="connsiteX4" fmla="*/ 7962900 w 12242277"/>
              <a:gd name="connsiteY4" fmla="*/ 6905625 h 6905625"/>
              <a:gd name="connsiteX5" fmla="*/ 9525 w 12242277"/>
              <a:gd name="connsiteY5" fmla="*/ 2943225 h 6905625"/>
              <a:gd name="connsiteX6" fmla="*/ 0 w 12242277"/>
              <a:gd name="connsiteY6" fmla="*/ 0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2277" h="6905625">
                <a:moveTo>
                  <a:pt x="0" y="0"/>
                </a:moveTo>
                <a:lnTo>
                  <a:pt x="12241984" y="19050"/>
                </a:lnTo>
                <a:cubicBezTo>
                  <a:pt x="12243844" y="392385"/>
                  <a:pt x="12236178" y="803819"/>
                  <a:pt x="12238038" y="1177154"/>
                </a:cubicBezTo>
                <a:lnTo>
                  <a:pt x="12238038" y="6891338"/>
                </a:lnTo>
                <a:lnTo>
                  <a:pt x="7962900" y="6905625"/>
                </a:lnTo>
                <a:lnTo>
                  <a:pt x="9525" y="29432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76BBCA7-98D5-43C1-9BDA-CA11A28A5C06}"/>
              </a:ext>
            </a:extLst>
          </p:cNvPr>
          <p:cNvSpPr/>
          <p:nvPr userDrawn="1"/>
        </p:nvSpPr>
        <p:spPr>
          <a:xfrm rot="5400000">
            <a:off x="2009773" y="904875"/>
            <a:ext cx="3943350" cy="7962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B7998-48BB-4CC5-8FE2-A2704D80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3BA3-D749-4F0C-AE59-7C753B49868B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1EC4C-D785-492F-BE68-9FF45CF3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F7C5-1670-42D0-973C-CF6C608FB91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601540-7F5B-400F-8C7C-5044FC74F84A}"/>
              </a:ext>
            </a:extLst>
          </p:cNvPr>
          <p:cNvCxnSpPr>
            <a:cxnSpLocks/>
          </p:cNvCxnSpPr>
          <p:nvPr userDrawn="1"/>
        </p:nvCxnSpPr>
        <p:spPr>
          <a:xfrm>
            <a:off x="523875" y="4371975"/>
            <a:ext cx="8382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C5CCCF7-3B06-476E-B9BC-AED98783CC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707" y="4610192"/>
            <a:ext cx="5868268" cy="1927302"/>
          </a:xfrm>
          <a:prstGeom prst="rect">
            <a:avLst/>
          </a:prstGeom>
        </p:spPr>
        <p:txBody>
          <a:bodyPr rIns="914400"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04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B04DC68-C3B6-4321-80B1-18C875EEBA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575" y="-38100"/>
            <a:ext cx="12242277" cy="6905625"/>
          </a:xfrm>
          <a:custGeom>
            <a:avLst/>
            <a:gdLst>
              <a:gd name="connsiteX0" fmla="*/ 0 w 12209463"/>
              <a:gd name="connsiteY0" fmla="*/ 0 h 6834188"/>
              <a:gd name="connsiteX1" fmla="*/ 11070409 w 12209463"/>
              <a:gd name="connsiteY1" fmla="*/ 0 h 6834188"/>
              <a:gd name="connsiteX2" fmla="*/ 12209463 w 12209463"/>
              <a:gd name="connsiteY2" fmla="*/ 1139054 h 6834188"/>
              <a:gd name="connsiteX3" fmla="*/ 12209463 w 12209463"/>
              <a:gd name="connsiteY3" fmla="*/ 6834188 h 6834188"/>
              <a:gd name="connsiteX4" fmla="*/ 0 w 12209463"/>
              <a:gd name="connsiteY4" fmla="*/ 6834188 h 6834188"/>
              <a:gd name="connsiteX5" fmla="*/ 0 w 12209463"/>
              <a:gd name="connsiteY5" fmla="*/ 0 h 6834188"/>
              <a:gd name="connsiteX6" fmla="*/ 0 w 12209463"/>
              <a:gd name="connsiteY6" fmla="*/ 0 h 6834188"/>
              <a:gd name="connsiteX0" fmla="*/ 19050 w 12228513"/>
              <a:gd name="connsiteY0" fmla="*/ 0 h 6834188"/>
              <a:gd name="connsiteX1" fmla="*/ 11089459 w 12228513"/>
              <a:gd name="connsiteY1" fmla="*/ 0 h 6834188"/>
              <a:gd name="connsiteX2" fmla="*/ 12228513 w 12228513"/>
              <a:gd name="connsiteY2" fmla="*/ 1139054 h 6834188"/>
              <a:gd name="connsiteX3" fmla="*/ 12228513 w 12228513"/>
              <a:gd name="connsiteY3" fmla="*/ 6834188 h 6834188"/>
              <a:gd name="connsiteX4" fmla="*/ 19050 w 12228513"/>
              <a:gd name="connsiteY4" fmla="*/ 6834188 h 6834188"/>
              <a:gd name="connsiteX5" fmla="*/ 0 w 12228513"/>
              <a:gd name="connsiteY5" fmla="*/ 2905125 h 6834188"/>
              <a:gd name="connsiteX6" fmla="*/ 19050 w 12228513"/>
              <a:gd name="connsiteY6" fmla="*/ 0 h 6834188"/>
              <a:gd name="connsiteX7" fmla="*/ 19050 w 12228513"/>
              <a:gd name="connsiteY7" fmla="*/ 0 h 6834188"/>
              <a:gd name="connsiteX0" fmla="*/ 19050 w 12228513"/>
              <a:gd name="connsiteY0" fmla="*/ 0 h 6848475"/>
              <a:gd name="connsiteX1" fmla="*/ 11089459 w 12228513"/>
              <a:gd name="connsiteY1" fmla="*/ 0 h 6848475"/>
              <a:gd name="connsiteX2" fmla="*/ 12228513 w 12228513"/>
              <a:gd name="connsiteY2" fmla="*/ 1139054 h 6848475"/>
              <a:gd name="connsiteX3" fmla="*/ 12228513 w 12228513"/>
              <a:gd name="connsiteY3" fmla="*/ 6834188 h 6848475"/>
              <a:gd name="connsiteX4" fmla="*/ 8039100 w 12228513"/>
              <a:gd name="connsiteY4" fmla="*/ 6848475 h 6848475"/>
              <a:gd name="connsiteX5" fmla="*/ 19050 w 12228513"/>
              <a:gd name="connsiteY5" fmla="*/ 6834188 h 6848475"/>
              <a:gd name="connsiteX6" fmla="*/ 0 w 12228513"/>
              <a:gd name="connsiteY6" fmla="*/ 2905125 h 6848475"/>
              <a:gd name="connsiteX7" fmla="*/ 19050 w 12228513"/>
              <a:gd name="connsiteY7" fmla="*/ 0 h 6848475"/>
              <a:gd name="connsiteX8" fmla="*/ 19050 w 12228513"/>
              <a:gd name="connsiteY8" fmla="*/ 0 h 6848475"/>
              <a:gd name="connsiteX0" fmla="*/ 19050 w 12228513"/>
              <a:gd name="connsiteY0" fmla="*/ 0 h 6848475"/>
              <a:gd name="connsiteX1" fmla="*/ 11089459 w 12228513"/>
              <a:gd name="connsiteY1" fmla="*/ 0 h 6848475"/>
              <a:gd name="connsiteX2" fmla="*/ 12228513 w 12228513"/>
              <a:gd name="connsiteY2" fmla="*/ 1139054 h 6848475"/>
              <a:gd name="connsiteX3" fmla="*/ 12228513 w 12228513"/>
              <a:gd name="connsiteY3" fmla="*/ 6834188 h 6848475"/>
              <a:gd name="connsiteX4" fmla="*/ 8039100 w 12228513"/>
              <a:gd name="connsiteY4" fmla="*/ 6848475 h 6848475"/>
              <a:gd name="connsiteX5" fmla="*/ 0 w 12228513"/>
              <a:gd name="connsiteY5" fmla="*/ 2905125 h 6848475"/>
              <a:gd name="connsiteX6" fmla="*/ 19050 w 12228513"/>
              <a:gd name="connsiteY6" fmla="*/ 0 h 6848475"/>
              <a:gd name="connsiteX7" fmla="*/ 19050 w 12228513"/>
              <a:gd name="connsiteY7" fmla="*/ 0 h 6848475"/>
              <a:gd name="connsiteX0" fmla="*/ 19050 w 12228513"/>
              <a:gd name="connsiteY0" fmla="*/ 0 h 6834188"/>
              <a:gd name="connsiteX1" fmla="*/ 11089459 w 12228513"/>
              <a:gd name="connsiteY1" fmla="*/ 0 h 6834188"/>
              <a:gd name="connsiteX2" fmla="*/ 12228513 w 12228513"/>
              <a:gd name="connsiteY2" fmla="*/ 1139054 h 6834188"/>
              <a:gd name="connsiteX3" fmla="*/ 12228513 w 12228513"/>
              <a:gd name="connsiteY3" fmla="*/ 6834188 h 6834188"/>
              <a:gd name="connsiteX4" fmla="*/ 8010525 w 12228513"/>
              <a:gd name="connsiteY4" fmla="*/ 6829425 h 6834188"/>
              <a:gd name="connsiteX5" fmla="*/ 0 w 12228513"/>
              <a:gd name="connsiteY5" fmla="*/ 2905125 h 6834188"/>
              <a:gd name="connsiteX6" fmla="*/ 19050 w 12228513"/>
              <a:gd name="connsiteY6" fmla="*/ 0 h 6834188"/>
              <a:gd name="connsiteX7" fmla="*/ 19050 w 12228513"/>
              <a:gd name="connsiteY7" fmla="*/ 0 h 6834188"/>
              <a:gd name="connsiteX0" fmla="*/ 19050 w 12228513"/>
              <a:gd name="connsiteY0" fmla="*/ 0 h 6867525"/>
              <a:gd name="connsiteX1" fmla="*/ 11089459 w 12228513"/>
              <a:gd name="connsiteY1" fmla="*/ 0 h 6867525"/>
              <a:gd name="connsiteX2" fmla="*/ 12228513 w 12228513"/>
              <a:gd name="connsiteY2" fmla="*/ 1139054 h 6867525"/>
              <a:gd name="connsiteX3" fmla="*/ 12228513 w 12228513"/>
              <a:gd name="connsiteY3" fmla="*/ 683418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19050 w 12228513"/>
              <a:gd name="connsiteY7" fmla="*/ 0 h 6867525"/>
              <a:gd name="connsiteX0" fmla="*/ 19050 w 12228513"/>
              <a:gd name="connsiteY0" fmla="*/ 0 h 6867525"/>
              <a:gd name="connsiteX1" fmla="*/ 11089459 w 12228513"/>
              <a:gd name="connsiteY1" fmla="*/ 0 h 6867525"/>
              <a:gd name="connsiteX2" fmla="*/ 12228513 w 12228513"/>
              <a:gd name="connsiteY2" fmla="*/ 1139054 h 6867525"/>
              <a:gd name="connsiteX3" fmla="*/ 12228513 w 12228513"/>
              <a:gd name="connsiteY3" fmla="*/ 685323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19050 w 12228513"/>
              <a:gd name="connsiteY7" fmla="*/ 0 h 6867525"/>
              <a:gd name="connsiteX0" fmla="*/ 19050 w 12228513"/>
              <a:gd name="connsiteY0" fmla="*/ 0 h 6867525"/>
              <a:gd name="connsiteX1" fmla="*/ 12222934 w 12228513"/>
              <a:gd name="connsiteY1" fmla="*/ 19050 h 6867525"/>
              <a:gd name="connsiteX2" fmla="*/ 12228513 w 12228513"/>
              <a:gd name="connsiteY2" fmla="*/ 1139054 h 6867525"/>
              <a:gd name="connsiteX3" fmla="*/ 12228513 w 12228513"/>
              <a:gd name="connsiteY3" fmla="*/ 685323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19050 w 12228513"/>
              <a:gd name="connsiteY7" fmla="*/ 0 h 6867525"/>
              <a:gd name="connsiteX0" fmla="*/ 0 w 12228513"/>
              <a:gd name="connsiteY0" fmla="*/ 19050 h 6867525"/>
              <a:gd name="connsiteX1" fmla="*/ 12222934 w 12228513"/>
              <a:gd name="connsiteY1" fmla="*/ 19050 h 6867525"/>
              <a:gd name="connsiteX2" fmla="*/ 12228513 w 12228513"/>
              <a:gd name="connsiteY2" fmla="*/ 1139054 h 6867525"/>
              <a:gd name="connsiteX3" fmla="*/ 12228513 w 12228513"/>
              <a:gd name="connsiteY3" fmla="*/ 685323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0 w 12228513"/>
              <a:gd name="connsiteY7" fmla="*/ 19050 h 6867525"/>
              <a:gd name="connsiteX0" fmla="*/ 9525 w 12228513"/>
              <a:gd name="connsiteY0" fmla="*/ 0 h 7210425"/>
              <a:gd name="connsiteX1" fmla="*/ 12222934 w 12228513"/>
              <a:gd name="connsiteY1" fmla="*/ 361950 h 7210425"/>
              <a:gd name="connsiteX2" fmla="*/ 12228513 w 12228513"/>
              <a:gd name="connsiteY2" fmla="*/ 1481954 h 7210425"/>
              <a:gd name="connsiteX3" fmla="*/ 12228513 w 12228513"/>
              <a:gd name="connsiteY3" fmla="*/ 7196138 h 7210425"/>
              <a:gd name="connsiteX4" fmla="*/ 7953375 w 12228513"/>
              <a:gd name="connsiteY4" fmla="*/ 7210425 h 7210425"/>
              <a:gd name="connsiteX5" fmla="*/ 0 w 12228513"/>
              <a:gd name="connsiteY5" fmla="*/ 3248025 h 7210425"/>
              <a:gd name="connsiteX6" fmla="*/ 19050 w 12228513"/>
              <a:gd name="connsiteY6" fmla="*/ 342900 h 7210425"/>
              <a:gd name="connsiteX7" fmla="*/ 9525 w 12228513"/>
              <a:gd name="connsiteY7" fmla="*/ 0 h 7210425"/>
              <a:gd name="connsiteX0" fmla="*/ 9525 w 12228513"/>
              <a:gd name="connsiteY0" fmla="*/ 0 h 7210425"/>
              <a:gd name="connsiteX1" fmla="*/ 12222934 w 12228513"/>
              <a:gd name="connsiteY1" fmla="*/ 361950 h 7210425"/>
              <a:gd name="connsiteX2" fmla="*/ 12228513 w 12228513"/>
              <a:gd name="connsiteY2" fmla="*/ 1481954 h 7210425"/>
              <a:gd name="connsiteX3" fmla="*/ 12228513 w 12228513"/>
              <a:gd name="connsiteY3" fmla="*/ 7196138 h 7210425"/>
              <a:gd name="connsiteX4" fmla="*/ 7953375 w 12228513"/>
              <a:gd name="connsiteY4" fmla="*/ 7210425 h 7210425"/>
              <a:gd name="connsiteX5" fmla="*/ 0 w 12228513"/>
              <a:gd name="connsiteY5" fmla="*/ 3248025 h 7210425"/>
              <a:gd name="connsiteX6" fmla="*/ 9525 w 12228513"/>
              <a:gd name="connsiteY6" fmla="*/ 0 h 7210425"/>
              <a:gd name="connsiteX0" fmla="*/ 38100 w 12228513"/>
              <a:gd name="connsiteY0" fmla="*/ 38100 h 6848475"/>
              <a:gd name="connsiteX1" fmla="*/ 12222934 w 12228513"/>
              <a:gd name="connsiteY1" fmla="*/ 0 h 6848475"/>
              <a:gd name="connsiteX2" fmla="*/ 12228513 w 12228513"/>
              <a:gd name="connsiteY2" fmla="*/ 1120004 h 6848475"/>
              <a:gd name="connsiteX3" fmla="*/ 12228513 w 12228513"/>
              <a:gd name="connsiteY3" fmla="*/ 6834188 h 6848475"/>
              <a:gd name="connsiteX4" fmla="*/ 7953375 w 12228513"/>
              <a:gd name="connsiteY4" fmla="*/ 6848475 h 6848475"/>
              <a:gd name="connsiteX5" fmla="*/ 0 w 12228513"/>
              <a:gd name="connsiteY5" fmla="*/ 2886075 h 6848475"/>
              <a:gd name="connsiteX6" fmla="*/ 38100 w 12228513"/>
              <a:gd name="connsiteY6" fmla="*/ 38100 h 6848475"/>
              <a:gd name="connsiteX0" fmla="*/ 28575 w 12228513"/>
              <a:gd name="connsiteY0" fmla="*/ 0 h 6848475"/>
              <a:gd name="connsiteX1" fmla="*/ 12222934 w 12228513"/>
              <a:gd name="connsiteY1" fmla="*/ 0 h 6848475"/>
              <a:gd name="connsiteX2" fmla="*/ 12228513 w 12228513"/>
              <a:gd name="connsiteY2" fmla="*/ 1120004 h 6848475"/>
              <a:gd name="connsiteX3" fmla="*/ 12228513 w 12228513"/>
              <a:gd name="connsiteY3" fmla="*/ 6834188 h 6848475"/>
              <a:gd name="connsiteX4" fmla="*/ 7953375 w 12228513"/>
              <a:gd name="connsiteY4" fmla="*/ 6848475 h 6848475"/>
              <a:gd name="connsiteX5" fmla="*/ 0 w 12228513"/>
              <a:gd name="connsiteY5" fmla="*/ 2886075 h 6848475"/>
              <a:gd name="connsiteX6" fmla="*/ 28575 w 12228513"/>
              <a:gd name="connsiteY6" fmla="*/ 0 h 6848475"/>
              <a:gd name="connsiteX0" fmla="*/ 0 w 12238038"/>
              <a:gd name="connsiteY0" fmla="*/ 0 h 6905625"/>
              <a:gd name="connsiteX1" fmla="*/ 12232459 w 12238038"/>
              <a:gd name="connsiteY1" fmla="*/ 57150 h 6905625"/>
              <a:gd name="connsiteX2" fmla="*/ 12238038 w 12238038"/>
              <a:gd name="connsiteY2" fmla="*/ 1177154 h 6905625"/>
              <a:gd name="connsiteX3" fmla="*/ 12238038 w 12238038"/>
              <a:gd name="connsiteY3" fmla="*/ 6891338 h 6905625"/>
              <a:gd name="connsiteX4" fmla="*/ 7962900 w 12238038"/>
              <a:gd name="connsiteY4" fmla="*/ 6905625 h 6905625"/>
              <a:gd name="connsiteX5" fmla="*/ 9525 w 12238038"/>
              <a:gd name="connsiteY5" fmla="*/ 2943225 h 6905625"/>
              <a:gd name="connsiteX6" fmla="*/ 0 w 12238038"/>
              <a:gd name="connsiteY6" fmla="*/ 0 h 6905625"/>
              <a:gd name="connsiteX0" fmla="*/ 0 w 12242277"/>
              <a:gd name="connsiteY0" fmla="*/ 0 h 6905625"/>
              <a:gd name="connsiteX1" fmla="*/ 12241984 w 12242277"/>
              <a:gd name="connsiteY1" fmla="*/ 19050 h 6905625"/>
              <a:gd name="connsiteX2" fmla="*/ 12238038 w 12242277"/>
              <a:gd name="connsiteY2" fmla="*/ 1177154 h 6905625"/>
              <a:gd name="connsiteX3" fmla="*/ 12238038 w 12242277"/>
              <a:gd name="connsiteY3" fmla="*/ 6891338 h 6905625"/>
              <a:gd name="connsiteX4" fmla="*/ 7962900 w 12242277"/>
              <a:gd name="connsiteY4" fmla="*/ 6905625 h 6905625"/>
              <a:gd name="connsiteX5" fmla="*/ 9525 w 12242277"/>
              <a:gd name="connsiteY5" fmla="*/ 2943225 h 6905625"/>
              <a:gd name="connsiteX6" fmla="*/ 0 w 12242277"/>
              <a:gd name="connsiteY6" fmla="*/ 0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2277" h="6905625">
                <a:moveTo>
                  <a:pt x="0" y="0"/>
                </a:moveTo>
                <a:lnTo>
                  <a:pt x="12241984" y="19050"/>
                </a:lnTo>
                <a:cubicBezTo>
                  <a:pt x="12243844" y="392385"/>
                  <a:pt x="12236178" y="803819"/>
                  <a:pt x="12238038" y="1177154"/>
                </a:cubicBezTo>
                <a:lnTo>
                  <a:pt x="12238038" y="6891338"/>
                </a:lnTo>
                <a:lnTo>
                  <a:pt x="7962900" y="6905625"/>
                </a:lnTo>
                <a:lnTo>
                  <a:pt x="9525" y="29432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76BBCA7-98D5-43C1-9BDA-CA11A28A5C06}"/>
              </a:ext>
            </a:extLst>
          </p:cNvPr>
          <p:cNvSpPr/>
          <p:nvPr userDrawn="1"/>
        </p:nvSpPr>
        <p:spPr>
          <a:xfrm rot="5400000">
            <a:off x="2009773" y="904875"/>
            <a:ext cx="3943350" cy="7962901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B7998-48BB-4CC5-8FE2-A2704D80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8B7-5F19-4452-B5E7-8C1EE5F8758A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1EC4C-D785-492F-BE68-9FF45CF3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F7C5-1670-42D0-973C-CF6C608FB91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601540-7F5B-400F-8C7C-5044FC74F84A}"/>
              </a:ext>
            </a:extLst>
          </p:cNvPr>
          <p:cNvCxnSpPr>
            <a:cxnSpLocks/>
          </p:cNvCxnSpPr>
          <p:nvPr userDrawn="1"/>
        </p:nvCxnSpPr>
        <p:spPr>
          <a:xfrm>
            <a:off x="523875" y="4371975"/>
            <a:ext cx="8382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B5A1E1F-C10C-4FA3-9858-7DDFE2952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707" y="4610192"/>
            <a:ext cx="5868268" cy="2019208"/>
          </a:xfrm>
          <a:prstGeom prst="rect">
            <a:avLst/>
          </a:prstGeom>
        </p:spPr>
        <p:txBody>
          <a:bodyPr rIns="914400"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989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pp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B04DC68-C3B6-4321-80B1-18C875EEBA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0601" y="-38100"/>
            <a:ext cx="12344659" cy="6958573"/>
          </a:xfrm>
          <a:custGeom>
            <a:avLst/>
            <a:gdLst>
              <a:gd name="connsiteX0" fmla="*/ 0 w 12209463"/>
              <a:gd name="connsiteY0" fmla="*/ 0 h 6834188"/>
              <a:gd name="connsiteX1" fmla="*/ 11070409 w 12209463"/>
              <a:gd name="connsiteY1" fmla="*/ 0 h 6834188"/>
              <a:gd name="connsiteX2" fmla="*/ 12209463 w 12209463"/>
              <a:gd name="connsiteY2" fmla="*/ 1139054 h 6834188"/>
              <a:gd name="connsiteX3" fmla="*/ 12209463 w 12209463"/>
              <a:gd name="connsiteY3" fmla="*/ 6834188 h 6834188"/>
              <a:gd name="connsiteX4" fmla="*/ 0 w 12209463"/>
              <a:gd name="connsiteY4" fmla="*/ 6834188 h 6834188"/>
              <a:gd name="connsiteX5" fmla="*/ 0 w 12209463"/>
              <a:gd name="connsiteY5" fmla="*/ 0 h 6834188"/>
              <a:gd name="connsiteX6" fmla="*/ 0 w 12209463"/>
              <a:gd name="connsiteY6" fmla="*/ 0 h 6834188"/>
              <a:gd name="connsiteX0" fmla="*/ 19050 w 12228513"/>
              <a:gd name="connsiteY0" fmla="*/ 0 h 6834188"/>
              <a:gd name="connsiteX1" fmla="*/ 11089459 w 12228513"/>
              <a:gd name="connsiteY1" fmla="*/ 0 h 6834188"/>
              <a:gd name="connsiteX2" fmla="*/ 12228513 w 12228513"/>
              <a:gd name="connsiteY2" fmla="*/ 1139054 h 6834188"/>
              <a:gd name="connsiteX3" fmla="*/ 12228513 w 12228513"/>
              <a:gd name="connsiteY3" fmla="*/ 6834188 h 6834188"/>
              <a:gd name="connsiteX4" fmla="*/ 19050 w 12228513"/>
              <a:gd name="connsiteY4" fmla="*/ 6834188 h 6834188"/>
              <a:gd name="connsiteX5" fmla="*/ 0 w 12228513"/>
              <a:gd name="connsiteY5" fmla="*/ 2905125 h 6834188"/>
              <a:gd name="connsiteX6" fmla="*/ 19050 w 12228513"/>
              <a:gd name="connsiteY6" fmla="*/ 0 h 6834188"/>
              <a:gd name="connsiteX7" fmla="*/ 19050 w 12228513"/>
              <a:gd name="connsiteY7" fmla="*/ 0 h 6834188"/>
              <a:gd name="connsiteX0" fmla="*/ 19050 w 12228513"/>
              <a:gd name="connsiteY0" fmla="*/ 0 h 6848475"/>
              <a:gd name="connsiteX1" fmla="*/ 11089459 w 12228513"/>
              <a:gd name="connsiteY1" fmla="*/ 0 h 6848475"/>
              <a:gd name="connsiteX2" fmla="*/ 12228513 w 12228513"/>
              <a:gd name="connsiteY2" fmla="*/ 1139054 h 6848475"/>
              <a:gd name="connsiteX3" fmla="*/ 12228513 w 12228513"/>
              <a:gd name="connsiteY3" fmla="*/ 6834188 h 6848475"/>
              <a:gd name="connsiteX4" fmla="*/ 8039100 w 12228513"/>
              <a:gd name="connsiteY4" fmla="*/ 6848475 h 6848475"/>
              <a:gd name="connsiteX5" fmla="*/ 19050 w 12228513"/>
              <a:gd name="connsiteY5" fmla="*/ 6834188 h 6848475"/>
              <a:gd name="connsiteX6" fmla="*/ 0 w 12228513"/>
              <a:gd name="connsiteY6" fmla="*/ 2905125 h 6848475"/>
              <a:gd name="connsiteX7" fmla="*/ 19050 w 12228513"/>
              <a:gd name="connsiteY7" fmla="*/ 0 h 6848475"/>
              <a:gd name="connsiteX8" fmla="*/ 19050 w 12228513"/>
              <a:gd name="connsiteY8" fmla="*/ 0 h 6848475"/>
              <a:gd name="connsiteX0" fmla="*/ 19050 w 12228513"/>
              <a:gd name="connsiteY0" fmla="*/ 0 h 6848475"/>
              <a:gd name="connsiteX1" fmla="*/ 11089459 w 12228513"/>
              <a:gd name="connsiteY1" fmla="*/ 0 h 6848475"/>
              <a:gd name="connsiteX2" fmla="*/ 12228513 w 12228513"/>
              <a:gd name="connsiteY2" fmla="*/ 1139054 h 6848475"/>
              <a:gd name="connsiteX3" fmla="*/ 12228513 w 12228513"/>
              <a:gd name="connsiteY3" fmla="*/ 6834188 h 6848475"/>
              <a:gd name="connsiteX4" fmla="*/ 8039100 w 12228513"/>
              <a:gd name="connsiteY4" fmla="*/ 6848475 h 6848475"/>
              <a:gd name="connsiteX5" fmla="*/ 0 w 12228513"/>
              <a:gd name="connsiteY5" fmla="*/ 2905125 h 6848475"/>
              <a:gd name="connsiteX6" fmla="*/ 19050 w 12228513"/>
              <a:gd name="connsiteY6" fmla="*/ 0 h 6848475"/>
              <a:gd name="connsiteX7" fmla="*/ 19050 w 12228513"/>
              <a:gd name="connsiteY7" fmla="*/ 0 h 6848475"/>
              <a:gd name="connsiteX0" fmla="*/ 19050 w 12228513"/>
              <a:gd name="connsiteY0" fmla="*/ 0 h 6834188"/>
              <a:gd name="connsiteX1" fmla="*/ 11089459 w 12228513"/>
              <a:gd name="connsiteY1" fmla="*/ 0 h 6834188"/>
              <a:gd name="connsiteX2" fmla="*/ 12228513 w 12228513"/>
              <a:gd name="connsiteY2" fmla="*/ 1139054 h 6834188"/>
              <a:gd name="connsiteX3" fmla="*/ 12228513 w 12228513"/>
              <a:gd name="connsiteY3" fmla="*/ 6834188 h 6834188"/>
              <a:gd name="connsiteX4" fmla="*/ 8010525 w 12228513"/>
              <a:gd name="connsiteY4" fmla="*/ 6829425 h 6834188"/>
              <a:gd name="connsiteX5" fmla="*/ 0 w 12228513"/>
              <a:gd name="connsiteY5" fmla="*/ 2905125 h 6834188"/>
              <a:gd name="connsiteX6" fmla="*/ 19050 w 12228513"/>
              <a:gd name="connsiteY6" fmla="*/ 0 h 6834188"/>
              <a:gd name="connsiteX7" fmla="*/ 19050 w 12228513"/>
              <a:gd name="connsiteY7" fmla="*/ 0 h 6834188"/>
              <a:gd name="connsiteX0" fmla="*/ 19050 w 12228513"/>
              <a:gd name="connsiteY0" fmla="*/ 0 h 6867525"/>
              <a:gd name="connsiteX1" fmla="*/ 11089459 w 12228513"/>
              <a:gd name="connsiteY1" fmla="*/ 0 h 6867525"/>
              <a:gd name="connsiteX2" fmla="*/ 12228513 w 12228513"/>
              <a:gd name="connsiteY2" fmla="*/ 1139054 h 6867525"/>
              <a:gd name="connsiteX3" fmla="*/ 12228513 w 12228513"/>
              <a:gd name="connsiteY3" fmla="*/ 683418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19050 w 12228513"/>
              <a:gd name="connsiteY7" fmla="*/ 0 h 6867525"/>
              <a:gd name="connsiteX0" fmla="*/ 19050 w 12228513"/>
              <a:gd name="connsiteY0" fmla="*/ 0 h 6867525"/>
              <a:gd name="connsiteX1" fmla="*/ 11089459 w 12228513"/>
              <a:gd name="connsiteY1" fmla="*/ 0 h 6867525"/>
              <a:gd name="connsiteX2" fmla="*/ 12228513 w 12228513"/>
              <a:gd name="connsiteY2" fmla="*/ 1139054 h 6867525"/>
              <a:gd name="connsiteX3" fmla="*/ 12228513 w 12228513"/>
              <a:gd name="connsiteY3" fmla="*/ 685323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19050 w 12228513"/>
              <a:gd name="connsiteY7" fmla="*/ 0 h 6867525"/>
              <a:gd name="connsiteX0" fmla="*/ 19050 w 12228513"/>
              <a:gd name="connsiteY0" fmla="*/ 0 h 6867525"/>
              <a:gd name="connsiteX1" fmla="*/ 12222934 w 12228513"/>
              <a:gd name="connsiteY1" fmla="*/ 19050 h 6867525"/>
              <a:gd name="connsiteX2" fmla="*/ 12228513 w 12228513"/>
              <a:gd name="connsiteY2" fmla="*/ 1139054 h 6867525"/>
              <a:gd name="connsiteX3" fmla="*/ 12228513 w 12228513"/>
              <a:gd name="connsiteY3" fmla="*/ 685323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19050 w 12228513"/>
              <a:gd name="connsiteY7" fmla="*/ 0 h 6867525"/>
              <a:gd name="connsiteX0" fmla="*/ 0 w 12228513"/>
              <a:gd name="connsiteY0" fmla="*/ 19050 h 6867525"/>
              <a:gd name="connsiteX1" fmla="*/ 12222934 w 12228513"/>
              <a:gd name="connsiteY1" fmla="*/ 19050 h 6867525"/>
              <a:gd name="connsiteX2" fmla="*/ 12228513 w 12228513"/>
              <a:gd name="connsiteY2" fmla="*/ 1139054 h 6867525"/>
              <a:gd name="connsiteX3" fmla="*/ 12228513 w 12228513"/>
              <a:gd name="connsiteY3" fmla="*/ 6853238 h 6867525"/>
              <a:gd name="connsiteX4" fmla="*/ 7953375 w 12228513"/>
              <a:gd name="connsiteY4" fmla="*/ 6867525 h 6867525"/>
              <a:gd name="connsiteX5" fmla="*/ 0 w 12228513"/>
              <a:gd name="connsiteY5" fmla="*/ 2905125 h 6867525"/>
              <a:gd name="connsiteX6" fmla="*/ 19050 w 12228513"/>
              <a:gd name="connsiteY6" fmla="*/ 0 h 6867525"/>
              <a:gd name="connsiteX7" fmla="*/ 0 w 12228513"/>
              <a:gd name="connsiteY7" fmla="*/ 19050 h 6867525"/>
              <a:gd name="connsiteX0" fmla="*/ 9525 w 12228513"/>
              <a:gd name="connsiteY0" fmla="*/ 0 h 7210425"/>
              <a:gd name="connsiteX1" fmla="*/ 12222934 w 12228513"/>
              <a:gd name="connsiteY1" fmla="*/ 361950 h 7210425"/>
              <a:gd name="connsiteX2" fmla="*/ 12228513 w 12228513"/>
              <a:gd name="connsiteY2" fmla="*/ 1481954 h 7210425"/>
              <a:gd name="connsiteX3" fmla="*/ 12228513 w 12228513"/>
              <a:gd name="connsiteY3" fmla="*/ 7196138 h 7210425"/>
              <a:gd name="connsiteX4" fmla="*/ 7953375 w 12228513"/>
              <a:gd name="connsiteY4" fmla="*/ 7210425 h 7210425"/>
              <a:gd name="connsiteX5" fmla="*/ 0 w 12228513"/>
              <a:gd name="connsiteY5" fmla="*/ 3248025 h 7210425"/>
              <a:gd name="connsiteX6" fmla="*/ 19050 w 12228513"/>
              <a:gd name="connsiteY6" fmla="*/ 342900 h 7210425"/>
              <a:gd name="connsiteX7" fmla="*/ 9525 w 12228513"/>
              <a:gd name="connsiteY7" fmla="*/ 0 h 7210425"/>
              <a:gd name="connsiteX0" fmla="*/ 9525 w 12228513"/>
              <a:gd name="connsiteY0" fmla="*/ 0 h 7210425"/>
              <a:gd name="connsiteX1" fmla="*/ 12222934 w 12228513"/>
              <a:gd name="connsiteY1" fmla="*/ 361950 h 7210425"/>
              <a:gd name="connsiteX2" fmla="*/ 12228513 w 12228513"/>
              <a:gd name="connsiteY2" fmla="*/ 1481954 h 7210425"/>
              <a:gd name="connsiteX3" fmla="*/ 12228513 w 12228513"/>
              <a:gd name="connsiteY3" fmla="*/ 7196138 h 7210425"/>
              <a:gd name="connsiteX4" fmla="*/ 7953375 w 12228513"/>
              <a:gd name="connsiteY4" fmla="*/ 7210425 h 7210425"/>
              <a:gd name="connsiteX5" fmla="*/ 0 w 12228513"/>
              <a:gd name="connsiteY5" fmla="*/ 3248025 h 7210425"/>
              <a:gd name="connsiteX6" fmla="*/ 9525 w 12228513"/>
              <a:gd name="connsiteY6" fmla="*/ 0 h 7210425"/>
              <a:gd name="connsiteX0" fmla="*/ 38100 w 12228513"/>
              <a:gd name="connsiteY0" fmla="*/ 38100 h 6848475"/>
              <a:gd name="connsiteX1" fmla="*/ 12222934 w 12228513"/>
              <a:gd name="connsiteY1" fmla="*/ 0 h 6848475"/>
              <a:gd name="connsiteX2" fmla="*/ 12228513 w 12228513"/>
              <a:gd name="connsiteY2" fmla="*/ 1120004 h 6848475"/>
              <a:gd name="connsiteX3" fmla="*/ 12228513 w 12228513"/>
              <a:gd name="connsiteY3" fmla="*/ 6834188 h 6848475"/>
              <a:gd name="connsiteX4" fmla="*/ 7953375 w 12228513"/>
              <a:gd name="connsiteY4" fmla="*/ 6848475 h 6848475"/>
              <a:gd name="connsiteX5" fmla="*/ 0 w 12228513"/>
              <a:gd name="connsiteY5" fmla="*/ 2886075 h 6848475"/>
              <a:gd name="connsiteX6" fmla="*/ 38100 w 12228513"/>
              <a:gd name="connsiteY6" fmla="*/ 38100 h 6848475"/>
              <a:gd name="connsiteX0" fmla="*/ 28575 w 12228513"/>
              <a:gd name="connsiteY0" fmla="*/ 0 h 6848475"/>
              <a:gd name="connsiteX1" fmla="*/ 12222934 w 12228513"/>
              <a:gd name="connsiteY1" fmla="*/ 0 h 6848475"/>
              <a:gd name="connsiteX2" fmla="*/ 12228513 w 12228513"/>
              <a:gd name="connsiteY2" fmla="*/ 1120004 h 6848475"/>
              <a:gd name="connsiteX3" fmla="*/ 12228513 w 12228513"/>
              <a:gd name="connsiteY3" fmla="*/ 6834188 h 6848475"/>
              <a:gd name="connsiteX4" fmla="*/ 7953375 w 12228513"/>
              <a:gd name="connsiteY4" fmla="*/ 6848475 h 6848475"/>
              <a:gd name="connsiteX5" fmla="*/ 0 w 12228513"/>
              <a:gd name="connsiteY5" fmla="*/ 2886075 h 6848475"/>
              <a:gd name="connsiteX6" fmla="*/ 28575 w 12228513"/>
              <a:gd name="connsiteY6" fmla="*/ 0 h 6848475"/>
              <a:gd name="connsiteX0" fmla="*/ 0 w 12238038"/>
              <a:gd name="connsiteY0" fmla="*/ 0 h 6905625"/>
              <a:gd name="connsiteX1" fmla="*/ 12232459 w 12238038"/>
              <a:gd name="connsiteY1" fmla="*/ 57150 h 6905625"/>
              <a:gd name="connsiteX2" fmla="*/ 12238038 w 12238038"/>
              <a:gd name="connsiteY2" fmla="*/ 1177154 h 6905625"/>
              <a:gd name="connsiteX3" fmla="*/ 12238038 w 12238038"/>
              <a:gd name="connsiteY3" fmla="*/ 6891338 h 6905625"/>
              <a:gd name="connsiteX4" fmla="*/ 7962900 w 12238038"/>
              <a:gd name="connsiteY4" fmla="*/ 6905625 h 6905625"/>
              <a:gd name="connsiteX5" fmla="*/ 9525 w 12238038"/>
              <a:gd name="connsiteY5" fmla="*/ 2943225 h 6905625"/>
              <a:gd name="connsiteX6" fmla="*/ 0 w 12238038"/>
              <a:gd name="connsiteY6" fmla="*/ 0 h 6905625"/>
              <a:gd name="connsiteX0" fmla="*/ 0 w 12242277"/>
              <a:gd name="connsiteY0" fmla="*/ 0 h 6905625"/>
              <a:gd name="connsiteX1" fmla="*/ 12241984 w 12242277"/>
              <a:gd name="connsiteY1" fmla="*/ 19050 h 6905625"/>
              <a:gd name="connsiteX2" fmla="*/ 12238038 w 12242277"/>
              <a:gd name="connsiteY2" fmla="*/ 1177154 h 6905625"/>
              <a:gd name="connsiteX3" fmla="*/ 12238038 w 12242277"/>
              <a:gd name="connsiteY3" fmla="*/ 6891338 h 6905625"/>
              <a:gd name="connsiteX4" fmla="*/ 7962900 w 12242277"/>
              <a:gd name="connsiteY4" fmla="*/ 6905625 h 6905625"/>
              <a:gd name="connsiteX5" fmla="*/ 9525 w 12242277"/>
              <a:gd name="connsiteY5" fmla="*/ 2943225 h 6905625"/>
              <a:gd name="connsiteX6" fmla="*/ 0 w 12242277"/>
              <a:gd name="connsiteY6" fmla="*/ 0 h 6905625"/>
              <a:gd name="connsiteX0" fmla="*/ 0 w 12242277"/>
              <a:gd name="connsiteY0" fmla="*/ 0 h 6905625"/>
              <a:gd name="connsiteX1" fmla="*/ 12241984 w 12242277"/>
              <a:gd name="connsiteY1" fmla="*/ 19050 h 6905625"/>
              <a:gd name="connsiteX2" fmla="*/ 12238038 w 12242277"/>
              <a:gd name="connsiteY2" fmla="*/ 1177154 h 6905625"/>
              <a:gd name="connsiteX3" fmla="*/ 12238038 w 12242277"/>
              <a:gd name="connsiteY3" fmla="*/ 6891338 h 6905625"/>
              <a:gd name="connsiteX4" fmla="*/ 42582 w 12242277"/>
              <a:gd name="connsiteY4" fmla="*/ 6905625 h 6905625"/>
              <a:gd name="connsiteX5" fmla="*/ 9525 w 12242277"/>
              <a:gd name="connsiteY5" fmla="*/ 2943225 h 6905625"/>
              <a:gd name="connsiteX6" fmla="*/ 0 w 12242277"/>
              <a:gd name="connsiteY6" fmla="*/ 0 h 6905625"/>
              <a:gd name="connsiteX0" fmla="*/ 0 w 12242277"/>
              <a:gd name="connsiteY0" fmla="*/ 0 h 6905625"/>
              <a:gd name="connsiteX1" fmla="*/ 12241984 w 12242277"/>
              <a:gd name="connsiteY1" fmla="*/ 19050 h 6905625"/>
              <a:gd name="connsiteX2" fmla="*/ 12238038 w 12242277"/>
              <a:gd name="connsiteY2" fmla="*/ 1177154 h 6905625"/>
              <a:gd name="connsiteX3" fmla="*/ 12238038 w 12242277"/>
              <a:gd name="connsiteY3" fmla="*/ 6891338 h 6905625"/>
              <a:gd name="connsiteX4" fmla="*/ 42582 w 12242277"/>
              <a:gd name="connsiteY4" fmla="*/ 6905625 h 6905625"/>
              <a:gd name="connsiteX5" fmla="*/ 0 w 12242277"/>
              <a:gd name="connsiteY5" fmla="*/ 0 h 6905625"/>
              <a:gd name="connsiteX0" fmla="*/ 0 w 12242277"/>
              <a:gd name="connsiteY0" fmla="*/ 0 h 6892178"/>
              <a:gd name="connsiteX1" fmla="*/ 12241984 w 12242277"/>
              <a:gd name="connsiteY1" fmla="*/ 19050 h 6892178"/>
              <a:gd name="connsiteX2" fmla="*/ 12238038 w 12242277"/>
              <a:gd name="connsiteY2" fmla="*/ 1177154 h 6892178"/>
              <a:gd name="connsiteX3" fmla="*/ 12238038 w 12242277"/>
              <a:gd name="connsiteY3" fmla="*/ 6891338 h 6892178"/>
              <a:gd name="connsiteX4" fmla="*/ 15688 w 12242277"/>
              <a:gd name="connsiteY4" fmla="*/ 6892178 h 6892178"/>
              <a:gd name="connsiteX5" fmla="*/ 0 w 12242277"/>
              <a:gd name="connsiteY5" fmla="*/ 0 h 6892178"/>
              <a:gd name="connsiteX0" fmla="*/ 0 w 12242277"/>
              <a:gd name="connsiteY0" fmla="*/ 2241 h 6894419"/>
              <a:gd name="connsiteX1" fmla="*/ 3484469 w 12242277"/>
              <a:gd name="connsiteY1" fmla="*/ 0 h 6894419"/>
              <a:gd name="connsiteX2" fmla="*/ 12241984 w 12242277"/>
              <a:gd name="connsiteY2" fmla="*/ 21291 h 6894419"/>
              <a:gd name="connsiteX3" fmla="*/ 12238038 w 12242277"/>
              <a:gd name="connsiteY3" fmla="*/ 1179395 h 6894419"/>
              <a:gd name="connsiteX4" fmla="*/ 12238038 w 12242277"/>
              <a:gd name="connsiteY4" fmla="*/ 6893579 h 6894419"/>
              <a:gd name="connsiteX5" fmla="*/ 15688 w 12242277"/>
              <a:gd name="connsiteY5" fmla="*/ 6894419 h 6894419"/>
              <a:gd name="connsiteX6" fmla="*/ 0 w 12242277"/>
              <a:gd name="connsiteY6" fmla="*/ 2241 h 6894419"/>
              <a:gd name="connsiteX0" fmla="*/ 0 w 12251951"/>
              <a:gd name="connsiteY0" fmla="*/ 2241 h 6894419"/>
              <a:gd name="connsiteX1" fmla="*/ 3484469 w 12251951"/>
              <a:gd name="connsiteY1" fmla="*/ 0 h 6894419"/>
              <a:gd name="connsiteX2" fmla="*/ 12241984 w 12251951"/>
              <a:gd name="connsiteY2" fmla="*/ 21291 h 6894419"/>
              <a:gd name="connsiteX3" fmla="*/ 12238038 w 12251951"/>
              <a:gd name="connsiteY3" fmla="*/ 1179395 h 6894419"/>
              <a:gd name="connsiteX4" fmla="*/ 12251951 w 12251951"/>
              <a:gd name="connsiteY4" fmla="*/ 6400801 h 6894419"/>
              <a:gd name="connsiteX5" fmla="*/ 12238038 w 12251951"/>
              <a:gd name="connsiteY5" fmla="*/ 6893579 h 6894419"/>
              <a:gd name="connsiteX6" fmla="*/ 15688 w 12251951"/>
              <a:gd name="connsiteY6" fmla="*/ 6894419 h 6894419"/>
              <a:gd name="connsiteX7" fmla="*/ 0 w 12251951"/>
              <a:gd name="connsiteY7" fmla="*/ 2241 h 6894419"/>
              <a:gd name="connsiteX0" fmla="*/ 0 w 12251951"/>
              <a:gd name="connsiteY0" fmla="*/ 2241 h 6894419"/>
              <a:gd name="connsiteX1" fmla="*/ 3484469 w 12251951"/>
              <a:gd name="connsiteY1" fmla="*/ 0 h 6894419"/>
              <a:gd name="connsiteX2" fmla="*/ 12238038 w 12251951"/>
              <a:gd name="connsiteY2" fmla="*/ 1179395 h 6894419"/>
              <a:gd name="connsiteX3" fmla="*/ 12251951 w 12251951"/>
              <a:gd name="connsiteY3" fmla="*/ 6400801 h 6894419"/>
              <a:gd name="connsiteX4" fmla="*/ 12238038 w 12251951"/>
              <a:gd name="connsiteY4" fmla="*/ 6893579 h 6894419"/>
              <a:gd name="connsiteX5" fmla="*/ 15688 w 12251951"/>
              <a:gd name="connsiteY5" fmla="*/ 6894419 h 6894419"/>
              <a:gd name="connsiteX6" fmla="*/ 0 w 12251951"/>
              <a:gd name="connsiteY6" fmla="*/ 2241 h 6894419"/>
              <a:gd name="connsiteX0" fmla="*/ 0 w 12251951"/>
              <a:gd name="connsiteY0" fmla="*/ 2241 h 6894419"/>
              <a:gd name="connsiteX1" fmla="*/ 3484469 w 12251951"/>
              <a:gd name="connsiteY1" fmla="*/ 0 h 6894419"/>
              <a:gd name="connsiteX2" fmla="*/ 12251951 w 12251951"/>
              <a:gd name="connsiteY2" fmla="*/ 6400801 h 6894419"/>
              <a:gd name="connsiteX3" fmla="*/ 12238038 w 12251951"/>
              <a:gd name="connsiteY3" fmla="*/ 6893579 h 6894419"/>
              <a:gd name="connsiteX4" fmla="*/ 15688 w 12251951"/>
              <a:gd name="connsiteY4" fmla="*/ 6894419 h 6894419"/>
              <a:gd name="connsiteX5" fmla="*/ 0 w 12251951"/>
              <a:gd name="connsiteY5" fmla="*/ 2241 h 6894419"/>
              <a:gd name="connsiteX0" fmla="*/ 0 w 12251951"/>
              <a:gd name="connsiteY0" fmla="*/ 0 h 6892178"/>
              <a:gd name="connsiteX1" fmla="*/ 3565152 w 12251951"/>
              <a:gd name="connsiteY1" fmla="*/ 51547 h 6892178"/>
              <a:gd name="connsiteX2" fmla="*/ 12251951 w 12251951"/>
              <a:gd name="connsiteY2" fmla="*/ 6398560 h 6892178"/>
              <a:gd name="connsiteX3" fmla="*/ 12238038 w 12251951"/>
              <a:gd name="connsiteY3" fmla="*/ 6891338 h 6892178"/>
              <a:gd name="connsiteX4" fmla="*/ 15688 w 12251951"/>
              <a:gd name="connsiteY4" fmla="*/ 6892178 h 6892178"/>
              <a:gd name="connsiteX5" fmla="*/ 0 w 12251951"/>
              <a:gd name="connsiteY5" fmla="*/ 0 h 6892178"/>
              <a:gd name="connsiteX0" fmla="*/ 0 w 12251951"/>
              <a:gd name="connsiteY0" fmla="*/ 0 h 6892178"/>
              <a:gd name="connsiteX1" fmla="*/ 3538258 w 12251951"/>
              <a:gd name="connsiteY1" fmla="*/ 11206 h 6892178"/>
              <a:gd name="connsiteX2" fmla="*/ 12251951 w 12251951"/>
              <a:gd name="connsiteY2" fmla="*/ 6398560 h 6892178"/>
              <a:gd name="connsiteX3" fmla="*/ 12238038 w 12251951"/>
              <a:gd name="connsiteY3" fmla="*/ 6891338 h 6892178"/>
              <a:gd name="connsiteX4" fmla="*/ 15688 w 12251951"/>
              <a:gd name="connsiteY4" fmla="*/ 6892178 h 6892178"/>
              <a:gd name="connsiteX5" fmla="*/ 0 w 12251951"/>
              <a:gd name="connsiteY5" fmla="*/ 0 h 6892178"/>
              <a:gd name="connsiteX0" fmla="*/ 0 w 12332633"/>
              <a:gd name="connsiteY0" fmla="*/ 0 h 6892178"/>
              <a:gd name="connsiteX1" fmla="*/ 3538258 w 12332633"/>
              <a:gd name="connsiteY1" fmla="*/ 11206 h 6892178"/>
              <a:gd name="connsiteX2" fmla="*/ 12332633 w 12332633"/>
              <a:gd name="connsiteY2" fmla="*/ 6452348 h 6892178"/>
              <a:gd name="connsiteX3" fmla="*/ 12238038 w 12332633"/>
              <a:gd name="connsiteY3" fmla="*/ 6891338 h 6892178"/>
              <a:gd name="connsiteX4" fmla="*/ 15688 w 12332633"/>
              <a:gd name="connsiteY4" fmla="*/ 6892178 h 6892178"/>
              <a:gd name="connsiteX5" fmla="*/ 0 w 12332633"/>
              <a:gd name="connsiteY5" fmla="*/ 0 h 6892178"/>
              <a:gd name="connsiteX0" fmla="*/ 0 w 12345615"/>
              <a:gd name="connsiteY0" fmla="*/ 0 h 6892178"/>
              <a:gd name="connsiteX1" fmla="*/ 3538258 w 12345615"/>
              <a:gd name="connsiteY1" fmla="*/ 11206 h 6892178"/>
              <a:gd name="connsiteX2" fmla="*/ 12332633 w 12345615"/>
              <a:gd name="connsiteY2" fmla="*/ 6452348 h 6892178"/>
              <a:gd name="connsiteX3" fmla="*/ 12345615 w 12345615"/>
              <a:gd name="connsiteY3" fmla="*/ 6891338 h 6892178"/>
              <a:gd name="connsiteX4" fmla="*/ 15688 w 12345615"/>
              <a:gd name="connsiteY4" fmla="*/ 6892178 h 6892178"/>
              <a:gd name="connsiteX5" fmla="*/ 0 w 12345615"/>
              <a:gd name="connsiteY5" fmla="*/ 0 h 6892178"/>
              <a:gd name="connsiteX0" fmla="*/ 0 w 12345615"/>
              <a:gd name="connsiteY0" fmla="*/ 0 h 6892178"/>
              <a:gd name="connsiteX1" fmla="*/ 3592047 w 12345615"/>
              <a:gd name="connsiteY1" fmla="*/ 24653 h 6892178"/>
              <a:gd name="connsiteX2" fmla="*/ 12332633 w 12345615"/>
              <a:gd name="connsiteY2" fmla="*/ 6452348 h 6892178"/>
              <a:gd name="connsiteX3" fmla="*/ 12345615 w 12345615"/>
              <a:gd name="connsiteY3" fmla="*/ 6891338 h 6892178"/>
              <a:gd name="connsiteX4" fmla="*/ 15688 w 12345615"/>
              <a:gd name="connsiteY4" fmla="*/ 6892178 h 6892178"/>
              <a:gd name="connsiteX5" fmla="*/ 0 w 12345615"/>
              <a:gd name="connsiteY5" fmla="*/ 0 h 6892178"/>
              <a:gd name="connsiteX0" fmla="*/ 12026 w 12357641"/>
              <a:gd name="connsiteY0" fmla="*/ 0 h 6945966"/>
              <a:gd name="connsiteX1" fmla="*/ 3604073 w 12357641"/>
              <a:gd name="connsiteY1" fmla="*/ 24653 h 6945966"/>
              <a:gd name="connsiteX2" fmla="*/ 12344659 w 12357641"/>
              <a:gd name="connsiteY2" fmla="*/ 6452348 h 6945966"/>
              <a:gd name="connsiteX3" fmla="*/ 12357641 w 12357641"/>
              <a:gd name="connsiteY3" fmla="*/ 6891338 h 6945966"/>
              <a:gd name="connsiteX4" fmla="*/ 820 w 12357641"/>
              <a:gd name="connsiteY4" fmla="*/ 6945966 h 6945966"/>
              <a:gd name="connsiteX5" fmla="*/ 12026 w 12357641"/>
              <a:gd name="connsiteY5" fmla="*/ 0 h 6945966"/>
              <a:gd name="connsiteX0" fmla="*/ 12026 w 12344659"/>
              <a:gd name="connsiteY0" fmla="*/ 0 h 6958573"/>
              <a:gd name="connsiteX1" fmla="*/ 3604073 w 12344659"/>
              <a:gd name="connsiteY1" fmla="*/ 24653 h 6958573"/>
              <a:gd name="connsiteX2" fmla="*/ 12344659 w 12344659"/>
              <a:gd name="connsiteY2" fmla="*/ 6452348 h 6958573"/>
              <a:gd name="connsiteX3" fmla="*/ 12344194 w 12344659"/>
              <a:gd name="connsiteY3" fmla="*/ 6958573 h 6958573"/>
              <a:gd name="connsiteX4" fmla="*/ 820 w 12344659"/>
              <a:gd name="connsiteY4" fmla="*/ 6945966 h 6958573"/>
              <a:gd name="connsiteX5" fmla="*/ 12026 w 12344659"/>
              <a:gd name="connsiteY5" fmla="*/ 0 h 695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44659" h="6958573">
                <a:moveTo>
                  <a:pt x="12026" y="0"/>
                </a:moveTo>
                <a:lnTo>
                  <a:pt x="3604073" y="24653"/>
                </a:lnTo>
                <a:lnTo>
                  <a:pt x="12344659" y="6452348"/>
                </a:lnTo>
                <a:lnTo>
                  <a:pt x="12344194" y="6958573"/>
                </a:lnTo>
                <a:lnTo>
                  <a:pt x="820" y="6945966"/>
                </a:lnTo>
                <a:cubicBezTo>
                  <a:pt x="-4409" y="4648573"/>
                  <a:pt x="17255" y="2297393"/>
                  <a:pt x="1202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76BBCA7-98D5-43C1-9BDA-CA11A28A5C06}"/>
              </a:ext>
            </a:extLst>
          </p:cNvPr>
          <p:cNvSpPr/>
          <p:nvPr userDrawn="1"/>
        </p:nvSpPr>
        <p:spPr>
          <a:xfrm rot="5400000" flipH="1" flipV="1">
            <a:off x="4667252" y="-1200155"/>
            <a:ext cx="6362697" cy="868680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AA641-12FD-44C6-9A1F-F49B35631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2032" y="1562192"/>
            <a:ext cx="4001368" cy="1866808"/>
          </a:xfrm>
          <a:prstGeom prst="rect">
            <a:avLst/>
          </a:prstGeom>
        </p:spPr>
        <p:txBody>
          <a:bodyPr rIns="91440"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B7998-48BB-4CC5-8FE2-A2704D80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AC8F-B31A-4F9C-93AD-7E148CB271EB}" type="datetime1">
              <a:rPr lang="en-US" smtClean="0"/>
              <a:t>5/31/2023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601540-7F5B-400F-8C7C-5044FC74F84A}"/>
              </a:ext>
            </a:extLst>
          </p:cNvPr>
          <p:cNvCxnSpPr>
            <a:cxnSpLocks/>
          </p:cNvCxnSpPr>
          <p:nvPr userDrawn="1"/>
        </p:nvCxnSpPr>
        <p:spPr>
          <a:xfrm>
            <a:off x="8077200" y="1323975"/>
            <a:ext cx="8382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0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11ED6-881B-4E5E-AD0C-A9D166D5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8" y="136526"/>
            <a:ext cx="10811933" cy="8794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60DC5-E129-414A-B3B3-B7139D607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068" y="1811867"/>
            <a:ext cx="10862732" cy="436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03CBC-A6C6-4322-AC33-F6A95C647B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53800" y="23285"/>
            <a:ext cx="838199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587EC-3CD3-4330-A82A-3B769222EDB1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B208A-7253-4F23-877D-47AAD5265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069" y="6172368"/>
            <a:ext cx="109496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Downtown Seattle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6B7CA-2C5A-4559-B810-63C0FE579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494" y="6172368"/>
            <a:ext cx="448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E406CBD-7BF4-433F-AAA6-C4E6D64AF8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C73703-7C20-4092-A6BD-54B38C205A46}"/>
              </a:ext>
            </a:extLst>
          </p:cNvPr>
          <p:cNvCxnSpPr>
            <a:cxnSpLocks/>
          </p:cNvCxnSpPr>
          <p:nvPr userDrawn="1"/>
        </p:nvCxnSpPr>
        <p:spPr>
          <a:xfrm>
            <a:off x="11515640" y="6298649"/>
            <a:ext cx="0" cy="13680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52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85" r:id="rId9"/>
    <p:sldLayoutId id="2147483686" r:id="rId10"/>
    <p:sldLayoutId id="2147483687" r:id="rId11"/>
    <p:sldLayoutId id="2147483664" r:id="rId12"/>
    <p:sldLayoutId id="2147483665" r:id="rId13"/>
    <p:sldLayoutId id="2147483650" r:id="rId14"/>
    <p:sldLayoutId id="2147483682" r:id="rId15"/>
    <p:sldLayoutId id="2147483683" r:id="rId16"/>
    <p:sldLayoutId id="2147483684" r:id="rId17"/>
    <p:sldLayoutId id="2147483652" r:id="rId18"/>
    <p:sldLayoutId id="2147483654" r:id="rId19"/>
    <p:sldLayoutId id="2147483663" r:id="rId20"/>
    <p:sldLayoutId id="2147483655" r:id="rId21"/>
    <p:sldLayoutId id="2147483671" r:id="rId22"/>
    <p:sldLayoutId id="2147483688" r:id="rId23"/>
    <p:sldLayoutId id="2147483689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91" r:id="rId35"/>
    <p:sldLayoutId id="2147483692" r:id="rId36"/>
    <p:sldLayoutId id="2147483690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454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5454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Trebuchet MS" panose="020B0603020202020204" pitchFamily="34" charset="0"/>
        <a:buChar char="–"/>
        <a:defRPr sz="2000" kern="1200">
          <a:solidFill>
            <a:srgbClr val="5454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5454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Trebuchet MS" panose="020B0603020202020204" pitchFamily="34" charset="0"/>
        <a:buChar char="–"/>
        <a:defRPr sz="1600" kern="1200">
          <a:solidFill>
            <a:srgbClr val="5454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5454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447AE-4590-48AB-9C61-8E30154CF2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All Star Week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7A5A130-B4B9-47D3-804E-FD8718153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1647" y="5176366"/>
            <a:ext cx="4439109" cy="1173633"/>
          </a:xfrm>
        </p:spPr>
        <p:txBody>
          <a:bodyPr>
            <a:normAutofit/>
          </a:bodyPr>
          <a:lstStyle/>
          <a:p>
            <a:r>
              <a:rPr lang="en-US"/>
              <a:t>Activations Occidental Park</a:t>
            </a:r>
          </a:p>
          <a:p>
            <a:r>
              <a:rPr lang="en-US" sz="1800" b="0" i="1">
                <a:solidFill>
                  <a:schemeClr val="tx1">
                    <a:lumMod val="95000"/>
                    <a:lumOff val="5000"/>
                  </a:schemeClr>
                </a:solidFill>
              </a:rPr>
              <a:t>July 8-11th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AAA4E3E-90D8-449B-AFF2-6DC1EA46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Downtown Seattle Association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E8AA5F1-2DE3-4B00-9593-51229B36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6CBD-7BF4-433F-AAA6-C4E6D64AF82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Placeholder 6" descr="A group of people on roller skates in a white tent&#10;&#10;Description automatically generated with low confidence">
            <a:extLst>
              <a:ext uri="{FF2B5EF4-FFF2-40B4-BE49-F238E27FC236}">
                <a16:creationId xmlns:a16="http://schemas.microsoft.com/office/drawing/2014/main" id="{00850253-4BAB-1713-F2DD-7B70CC66F3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6" r="139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765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4A3DD0-9394-435D-BA4C-FC5993C0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57" y="125646"/>
            <a:ext cx="6258606" cy="609600"/>
          </a:xfrm>
        </p:spPr>
        <p:txBody>
          <a:bodyPr/>
          <a:lstStyle/>
          <a:p>
            <a:r>
              <a:rPr lang="en-US" sz="2800">
                <a:solidFill>
                  <a:srgbClr val="0070C0"/>
                </a:solidFill>
              </a:rPr>
              <a:t>Saturday &amp; Sunday 11-6pm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083673-774A-46EB-856D-8216D567B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31" y="1405171"/>
            <a:ext cx="6618084" cy="4767197"/>
          </a:xfrm>
        </p:spPr>
        <p:txBody>
          <a:bodyPr>
            <a:normAutofit fontScale="62500" lnSpcReduction="20000"/>
          </a:bodyPr>
          <a:lstStyle/>
          <a:p>
            <a:r>
              <a:rPr lang="en-US" b="1"/>
              <a:t>Featured Activation Roller Rin</a:t>
            </a:r>
            <a:r>
              <a:rPr lang="en-US"/>
              <a:t>k</a:t>
            </a:r>
          </a:p>
          <a:p>
            <a:pPr lvl="1"/>
            <a:r>
              <a:rPr lang="en-US"/>
              <a:t>40X80 Roller Rink</a:t>
            </a:r>
          </a:p>
          <a:p>
            <a:pPr lvl="1"/>
            <a:r>
              <a:rPr lang="en-US"/>
              <a:t>Free to the public, All year galaxy sports will staff the rink</a:t>
            </a:r>
          </a:p>
          <a:p>
            <a:r>
              <a:rPr lang="en-US" b="1"/>
              <a:t>DJs (2-6pm)</a:t>
            </a:r>
          </a:p>
          <a:p>
            <a:pPr lvl="1"/>
            <a:r>
              <a:rPr lang="en-US"/>
              <a:t>Working with local DJs to have a family friendly vibe</a:t>
            </a:r>
          </a:p>
          <a:p>
            <a:pPr lvl="0"/>
            <a:r>
              <a:rPr lang="en-US" b="1"/>
              <a:t>Northwest Flash Arcade(15 games)</a:t>
            </a:r>
          </a:p>
          <a:p>
            <a:pPr lvl="1"/>
            <a:r>
              <a:rPr lang="en-US"/>
              <a:t>We will set up a tent and have an arcade in the mall area</a:t>
            </a:r>
          </a:p>
          <a:p>
            <a:pPr lvl="1"/>
            <a:r>
              <a:rPr lang="en-US"/>
              <a:t>DSA partners from the Northwest event show and proven track record onsite maintenance</a:t>
            </a:r>
          </a:p>
          <a:p>
            <a:pPr lvl="0"/>
            <a:r>
              <a:rPr lang="en-US" b="1"/>
              <a:t>Caricature Artist (4-6pm)</a:t>
            </a:r>
          </a:p>
          <a:p>
            <a:pPr lvl="1"/>
            <a:r>
              <a:rPr lang="en-US"/>
              <a:t>The goal is to have memorable keepsakes from the weekend</a:t>
            </a:r>
          </a:p>
          <a:p>
            <a:pPr lvl="0"/>
            <a:r>
              <a:rPr lang="en-US" b="1"/>
              <a:t>Beer Garden (2-6pm)</a:t>
            </a:r>
          </a:p>
          <a:p>
            <a:pPr lvl="1"/>
            <a:r>
              <a:rPr lang="en-US"/>
              <a:t>Capture peak times of foot traffic</a:t>
            </a:r>
          </a:p>
          <a:p>
            <a:pPr lvl="1"/>
            <a:r>
              <a:rPr lang="en-US"/>
              <a:t>PNW bar events running the gardens</a:t>
            </a:r>
          </a:p>
          <a:p>
            <a:pPr lvl="1"/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42BD83C-E6CE-410E-AEE4-BABB77EC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Downtown Seattle Association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F55795D-B18B-4407-AB4A-07E14ECC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6CBD-7BF4-433F-AAA6-C4E6D64AF825}" type="slidenum">
              <a:rPr lang="en-US" smtClean="0"/>
              <a:t>2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293A16-45AE-456C-96E4-6D094F213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292693" y="685606"/>
            <a:ext cx="6258606" cy="419786"/>
          </a:xfrm>
        </p:spPr>
        <p:txBody>
          <a:bodyPr/>
          <a:lstStyle/>
          <a:p>
            <a:pPr algn="ctr"/>
            <a:r>
              <a:rPr lang="en-US" i="1"/>
              <a:t>July 8</a:t>
            </a:r>
            <a:r>
              <a:rPr lang="en-US" i="1" baseline="30000"/>
              <a:t>th</a:t>
            </a:r>
            <a:r>
              <a:rPr lang="en-US" i="1"/>
              <a:t> and 9</a:t>
            </a:r>
            <a:r>
              <a:rPr lang="en-US" i="1" baseline="30000"/>
              <a:t>th</a:t>
            </a:r>
            <a:r>
              <a:rPr lang="en-US" i="1"/>
              <a:t> </a:t>
            </a:r>
          </a:p>
        </p:txBody>
      </p:sp>
      <p:pic>
        <p:nvPicPr>
          <p:cNvPr id="15" name="Picture Placeholder 14" descr="A group of arcade machines in a tent&#10;&#10;Description automatically generated with low confidence">
            <a:extLst>
              <a:ext uri="{FF2B5EF4-FFF2-40B4-BE49-F238E27FC236}">
                <a16:creationId xmlns:a16="http://schemas.microsoft.com/office/drawing/2014/main" id="{98A16F98-75EB-784D-46BC-6AD7C573EF8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r="204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57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DCBAC6-E626-41F3-826A-319D9C53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08" y="128502"/>
            <a:ext cx="5922432" cy="503944"/>
          </a:xfrm>
        </p:spPr>
        <p:txBody>
          <a:bodyPr/>
          <a:lstStyle/>
          <a:p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</a:rPr>
              <a:t>Monday &amp; Tuesday 11-6pm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DCBA84-6B3F-49F4-B31F-5CDA39446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08" y="1075387"/>
            <a:ext cx="7873060" cy="5462106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Roller rink</a:t>
            </a:r>
          </a:p>
          <a:p>
            <a:pPr lvl="1"/>
            <a:r>
              <a:rPr lang="en-US" dirty="0"/>
              <a:t>Hired skaters to entice people into the rink</a:t>
            </a:r>
          </a:p>
          <a:p>
            <a:pPr lvl="1"/>
            <a:r>
              <a:rPr lang="en-US" dirty="0"/>
              <a:t>Prizes and giveaways throughout the day (Gloves, M’s Tickets etc..)</a:t>
            </a:r>
          </a:p>
          <a:p>
            <a:pPr marL="0" indent="0">
              <a:buNone/>
            </a:pPr>
            <a:r>
              <a:rPr lang="en-US" b="1" dirty="0"/>
              <a:t>DJ from (2-6pm)</a:t>
            </a:r>
          </a:p>
          <a:p>
            <a:pPr marL="0" lvl="0" indent="0">
              <a:buNone/>
            </a:pPr>
            <a:r>
              <a:rPr lang="en-US" b="1" dirty="0"/>
              <a:t>Flatstick Pub</a:t>
            </a:r>
          </a:p>
          <a:p>
            <a:pPr lvl="1"/>
            <a:r>
              <a:rPr lang="en-US" dirty="0"/>
              <a:t>9-hole mini golf course</a:t>
            </a:r>
          </a:p>
          <a:p>
            <a:pPr lvl="1"/>
            <a:r>
              <a:rPr lang="en-US" dirty="0"/>
              <a:t>DSA staff to manage (hand out clubs and score cards)</a:t>
            </a:r>
          </a:p>
          <a:p>
            <a:pPr marL="0" lvl="0" indent="0">
              <a:buNone/>
            </a:pPr>
            <a:r>
              <a:rPr lang="en-US" b="1" dirty="0"/>
              <a:t>Face Painters(4-6pm)</a:t>
            </a:r>
          </a:p>
          <a:p>
            <a:pPr lvl="1"/>
            <a:r>
              <a:rPr lang="en-US"/>
              <a:t>Work with Face paint Seattle to have a couple of artist to paint up kiddos with a Baseball theme</a:t>
            </a:r>
          </a:p>
          <a:p>
            <a:pPr lvl="1"/>
            <a:r>
              <a:rPr lang="en-US" dirty="0"/>
              <a:t>The time is flexible, and we wanted to capture as many kids heading to playball park and T-Mobile</a:t>
            </a:r>
          </a:p>
          <a:p>
            <a:pPr marL="0" lvl="0" indent="0">
              <a:buNone/>
            </a:pPr>
            <a:r>
              <a:rPr lang="en-US" b="1" dirty="0"/>
              <a:t>Beer Garden (2-6pm)</a:t>
            </a:r>
          </a:p>
          <a:p>
            <a:pPr lvl="1"/>
            <a:r>
              <a:rPr lang="en-US" dirty="0"/>
              <a:t>Capture peak times of foot traffic</a:t>
            </a:r>
          </a:p>
          <a:p>
            <a:pPr lvl="1"/>
            <a:r>
              <a:rPr lang="en-US" dirty="0"/>
              <a:t>PNW bar events running the gardens</a:t>
            </a:r>
          </a:p>
          <a:p>
            <a:pPr marL="0" indent="0">
              <a:buNone/>
            </a:pPr>
            <a:r>
              <a:rPr lang="en-US" b="1" dirty="0"/>
              <a:t>Downtown Summer Sounds Concert on </a:t>
            </a:r>
            <a:r>
              <a:rPr lang="en-US" b="1" dirty="0">
                <a:solidFill>
                  <a:srgbClr val="FF0000"/>
                </a:solidFill>
              </a:rPr>
              <a:t>Tuesday</a:t>
            </a:r>
            <a:r>
              <a:rPr lang="en-US" b="1" dirty="0"/>
              <a:t> Noon to 1:30pm</a:t>
            </a:r>
          </a:p>
          <a:p>
            <a:pPr lvl="1"/>
            <a:r>
              <a:rPr lang="en-US" dirty="0"/>
              <a:t>Ahamefule Oluo</a:t>
            </a:r>
          </a:p>
          <a:p>
            <a:pPr lvl="1"/>
            <a:r>
              <a:rPr lang="en-US" dirty="0"/>
              <a:t>Set up, will be the south end by the kids play area facing the pavilion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9E32C5F3-D58D-48B1-B441-F3BB16AC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6CBD-7BF4-433F-AAA6-C4E6D64AF825}" type="slidenum">
              <a:rPr lang="en-US" smtClean="0"/>
              <a:t>3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449CC-9699-4F7B-B24E-C1B477460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442357" y="632446"/>
            <a:ext cx="6258608" cy="28195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i="1"/>
              <a:t>July 10</a:t>
            </a:r>
            <a:r>
              <a:rPr lang="en-US" i="1" baseline="30000"/>
              <a:t>th</a:t>
            </a:r>
            <a:r>
              <a:rPr lang="en-US" i="1"/>
              <a:t> &amp; 11</a:t>
            </a:r>
            <a:r>
              <a:rPr lang="en-US" i="1" baseline="30000"/>
              <a:t>th</a:t>
            </a:r>
            <a:r>
              <a:rPr lang="en-US" i="1"/>
              <a:t> </a:t>
            </a:r>
          </a:p>
        </p:txBody>
      </p:sp>
      <p:pic>
        <p:nvPicPr>
          <p:cNvPr id="5" name="Picture Placeholder 4" descr="A picture containing tree, outdoor, playground, ground&#10;&#10;Description automatically generated">
            <a:extLst>
              <a:ext uri="{FF2B5EF4-FFF2-40B4-BE49-F238E27FC236}">
                <a16:creationId xmlns:a16="http://schemas.microsoft.com/office/drawing/2014/main" id="{A72AAE70-0CCB-0E3C-1B35-7968CA075E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r="23878"/>
          <a:stretch/>
        </p:blipFill>
        <p:spPr>
          <a:xfrm>
            <a:off x="6269568" y="-40342"/>
            <a:ext cx="5922432" cy="6898341"/>
          </a:xfrm>
        </p:spPr>
      </p:pic>
    </p:spTree>
    <p:extLst>
      <p:ext uri="{BB962C8B-B14F-4D97-AF65-F5344CB8AC3E}">
        <p14:creationId xmlns:p14="http://schemas.microsoft.com/office/powerpoint/2010/main" val="27613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37D9E44-B0DC-4DDC-BAF2-A476EEFCDC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A86BBC5-9433-4BDD-9D5F-40A731C96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Michael Johnson</a:t>
            </a:r>
          </a:p>
          <a:p>
            <a:r>
              <a:rPr lang="en-US"/>
              <a:t>Director of Parks and Public Realm Operations</a:t>
            </a:r>
          </a:p>
          <a:p>
            <a:r>
              <a:rPr lang="en-US"/>
              <a:t>michaelj@downtownseattle.org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5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SA-2019">
  <a:themeElements>
    <a:clrScheme name="DSA-20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1794"/>
      </a:accent1>
      <a:accent2>
        <a:srgbClr val="00A6EF"/>
      </a:accent2>
      <a:accent3>
        <a:srgbClr val="00B871"/>
      </a:accent3>
      <a:accent4>
        <a:srgbClr val="FDFA00"/>
      </a:accent4>
      <a:accent5>
        <a:srgbClr val="ED7D31"/>
      </a:accent5>
      <a:accent6>
        <a:srgbClr val="8C44A0"/>
      </a:accent6>
      <a:hlink>
        <a:srgbClr val="00A6EF"/>
      </a:hlink>
      <a:folHlink>
        <a:srgbClr val="00A6E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A-Template2019(01)  -  Repaired" id="{2A7F0C94-652E-4937-8F60-870F04EACA09}" vid="{368773A7-50D8-4534-9505-21D4ABE03E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A28C1C60718343954D99CCABC9C615" ma:contentTypeVersion="8" ma:contentTypeDescription="Create a new document." ma:contentTypeScope="" ma:versionID="479bff45a22cae962958caa6a7e451ac">
  <xsd:schema xmlns:xsd="http://www.w3.org/2001/XMLSchema" xmlns:xs="http://www.w3.org/2001/XMLSchema" xmlns:p="http://schemas.microsoft.com/office/2006/metadata/properties" xmlns:ns2="5693d82b-5511-4776-abf7-85dfbf37faaf" targetNamespace="http://schemas.microsoft.com/office/2006/metadata/properties" ma:root="true" ma:fieldsID="9dd0be558b97b33f4599266286e06c73" ns2:_="">
    <xsd:import namespace="5693d82b-5511-4776-abf7-85dfbf37fa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3d82b-5511-4776-abf7-85dfbf37fa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B1054F-1788-40C4-A2A9-0FE9C4FD8A1E}">
  <ds:schemaRefs>
    <ds:schemaRef ds:uri="5693d82b-5511-4776-abf7-85dfbf37fa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065CC4C-F57B-4D4C-92FC-AC68FF8874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DACC2C-8345-4409-A015-04CB45422BC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DSA Slide Template</Template>
  <TotalTime>0</TotalTime>
  <Words>282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Trebuchet MS</vt:lpstr>
      <vt:lpstr>DSA-2019</vt:lpstr>
      <vt:lpstr>All Star Week</vt:lpstr>
      <vt:lpstr>Saturday &amp; Sunday 11-6pm</vt:lpstr>
      <vt:lpstr>Monday &amp; Tuesday 11-6pm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Title Headline</dc:title>
  <dc:creator>Michael Johnson</dc:creator>
  <cp:lastModifiedBy>Michael Johnson</cp:lastModifiedBy>
  <cp:revision>1</cp:revision>
  <dcterms:created xsi:type="dcterms:W3CDTF">2022-11-15T21:24:51Z</dcterms:created>
  <dcterms:modified xsi:type="dcterms:W3CDTF">2023-05-31T20:19:21Z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0x010100C0A28C1C60718343954D99CCABC9C615</vt:lpwstr>
  </property>
  <property fmtid="{D5CDD505-2E9C-101B-9397-08002B2CF9AE}" pid="3" name="Order">
    <vt:r8>2000</vt:r8>
  </property>
</Properties>
</file>